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slideLayouts/slideLayout15.xml" ContentType="application/vnd.openxmlformats-officedocument.presentationml.slideLayout+xml"/>
  <Override PartName="/ppt/theme/theme3.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4.xml" ContentType="application/vnd.openxmlformats-officedocument.theme+xml"/>
  <Override PartName="/ppt/slideLayouts/slideLayout27.xml" ContentType="application/vnd.openxmlformats-officedocument.presentationml.slideLayout+xml"/>
  <Override PartName="/ppt/theme/theme5.xml" ContentType="application/vnd.openxmlformats-officedocument.theme+xml"/>
  <Override PartName="/ppt/slideLayouts/slideLayout28.xml" ContentType="application/vnd.openxmlformats-officedocument.presentationml.slideLayout+xml"/>
  <Override PartName="/ppt/theme/theme6.xml" ContentType="application/vnd.openxmlformats-officedocument.theme+xml"/>
  <Override PartName="/ppt/slideLayouts/slideLayout29.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1" r:id="rId1"/>
    <p:sldMasterId id="2147483715" r:id="rId2"/>
    <p:sldMasterId id="2147483727" r:id="rId3"/>
    <p:sldMasterId id="2147483729" r:id="rId4"/>
    <p:sldMasterId id="2147483742" r:id="rId5"/>
    <p:sldMasterId id="2147483744" r:id="rId6"/>
    <p:sldMasterId id="2147483746" r:id="rId7"/>
  </p:sldMasterIdLst>
  <p:notesMasterIdLst>
    <p:notesMasterId r:id="rId37"/>
  </p:notesMasterIdLst>
  <p:sldIdLst>
    <p:sldId id="263" r:id="rId8"/>
    <p:sldId id="284" r:id="rId9"/>
    <p:sldId id="283" r:id="rId10"/>
    <p:sldId id="281" r:id="rId11"/>
    <p:sldId id="286" r:id="rId12"/>
    <p:sldId id="258" r:id="rId13"/>
    <p:sldId id="288" r:id="rId14"/>
    <p:sldId id="295" r:id="rId15"/>
    <p:sldId id="302" r:id="rId16"/>
    <p:sldId id="291" r:id="rId17"/>
    <p:sldId id="294" r:id="rId18"/>
    <p:sldId id="259" r:id="rId19"/>
    <p:sldId id="262" r:id="rId20"/>
    <p:sldId id="264" r:id="rId21"/>
    <p:sldId id="306" r:id="rId22"/>
    <p:sldId id="268" r:id="rId23"/>
    <p:sldId id="307" r:id="rId24"/>
    <p:sldId id="304" r:id="rId25"/>
    <p:sldId id="305" r:id="rId26"/>
    <p:sldId id="309" r:id="rId27"/>
    <p:sldId id="299" r:id="rId28"/>
    <p:sldId id="300" r:id="rId29"/>
    <p:sldId id="301" r:id="rId30"/>
    <p:sldId id="310" r:id="rId31"/>
    <p:sldId id="308" r:id="rId32"/>
    <p:sldId id="270" r:id="rId33"/>
    <p:sldId id="271" r:id="rId34"/>
    <p:sldId id="275" r:id="rId35"/>
    <p:sldId id="265" r:id="rId36"/>
  </p:sldIdLst>
  <p:sldSz cx="12192000" cy="6858000"/>
  <p:notesSz cx="6858000" cy="9144000"/>
  <p:defaultTextStyle>
    <a:defPPr>
      <a:defRPr lang="uk-UA"/>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6C1EF"/>
    <a:srgbClr val="C13019"/>
    <a:srgbClr val="FBC01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314" autoAdjust="0"/>
    <p:restoredTop sz="93361"/>
  </p:normalViewPr>
  <p:slideViewPr>
    <p:cSldViewPr snapToGrid="0">
      <p:cViewPr varScale="1">
        <p:scale>
          <a:sx n="75" d="100"/>
          <a:sy n="75" d="100"/>
        </p:scale>
        <p:origin x="368"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viewProps" Target="viewProps.xml"/><Relationship Id="rId21" Type="http://schemas.openxmlformats.org/officeDocument/2006/relationships/slide" Target="slides/slide14.xml"/><Relationship Id="rId34" Type="http://schemas.openxmlformats.org/officeDocument/2006/relationships/slide" Target="slides/slide27.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slide" Target="slides/slide22.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8" Type="http://schemas.openxmlformats.org/officeDocument/2006/relationships/slide" Target="slides/slide1.xml"/><Relationship Id="rId3" Type="http://schemas.openxmlformats.org/officeDocument/2006/relationships/slideMaster" Target="slideMasters/slideMaster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spPr>
            <a:ln>
              <a:noFill/>
            </a:ln>
          </c:spPr>
          <c:dPt>
            <c:idx val="0"/>
            <c:bubble3D val="0"/>
            <c:spPr>
              <a:solidFill>
                <a:srgbClr val="04416E"/>
              </a:solidFill>
              <a:ln w="19050">
                <a:noFill/>
              </a:ln>
              <a:effectLst/>
            </c:spPr>
            <c:extLst>
              <c:ext xmlns:c16="http://schemas.microsoft.com/office/drawing/2014/chart" uri="{C3380CC4-5D6E-409C-BE32-E72D297353CC}">
                <c16:uniqueId val="{00000001-0F5C-4A3B-9A02-3135155D49E1}"/>
              </c:ext>
            </c:extLst>
          </c:dPt>
          <c:dPt>
            <c:idx val="1"/>
            <c:bubble3D val="0"/>
            <c:spPr>
              <a:solidFill>
                <a:srgbClr val="7C9E01"/>
              </a:solidFill>
              <a:ln w="19050">
                <a:noFill/>
              </a:ln>
              <a:effectLst/>
            </c:spPr>
            <c:extLst>
              <c:ext xmlns:c16="http://schemas.microsoft.com/office/drawing/2014/chart" uri="{C3380CC4-5D6E-409C-BE32-E72D297353CC}">
                <c16:uniqueId val="{00000003-0F5C-4A3B-9A02-3135155D49E1}"/>
              </c:ext>
            </c:extLst>
          </c:dPt>
          <c:dPt>
            <c:idx val="2"/>
            <c:bubble3D val="0"/>
            <c:spPr>
              <a:solidFill>
                <a:srgbClr val="CA0924"/>
              </a:solidFill>
              <a:ln w="19050">
                <a:noFill/>
              </a:ln>
              <a:effectLst/>
            </c:spPr>
            <c:extLst>
              <c:ext xmlns:c16="http://schemas.microsoft.com/office/drawing/2014/chart" uri="{C3380CC4-5D6E-409C-BE32-E72D297353CC}">
                <c16:uniqueId val="{00000005-0F5C-4A3B-9A02-3135155D49E1}"/>
              </c:ext>
            </c:extLst>
          </c:dPt>
          <c:dPt>
            <c:idx val="3"/>
            <c:bubble3D val="0"/>
            <c:spPr>
              <a:solidFill>
                <a:srgbClr val="FFC000"/>
              </a:solidFill>
              <a:ln w="19050">
                <a:noFill/>
              </a:ln>
              <a:effectLst/>
            </c:spPr>
            <c:extLst>
              <c:ext xmlns:c16="http://schemas.microsoft.com/office/drawing/2014/chart" uri="{C3380CC4-5D6E-409C-BE32-E72D297353CC}">
                <c16:uniqueId val="{00000007-0F5C-4A3B-9A02-3135155D49E1}"/>
              </c:ext>
            </c:extLst>
          </c:dPt>
          <c:cat>
            <c:strRef>
              <c:f>Sheet1!$A$2:$A$5</c:f>
              <c:strCache>
                <c:ptCount val="4"/>
                <c:pt idx="0">
                  <c:v>1st Qtr</c:v>
                </c:pt>
                <c:pt idx="1">
                  <c:v>2nd Qtr</c:v>
                </c:pt>
                <c:pt idx="2">
                  <c:v>3rd Qtr</c:v>
                </c:pt>
                <c:pt idx="3">
                  <c:v>4th Qtr</c:v>
                </c:pt>
              </c:strCache>
            </c:strRef>
          </c:cat>
          <c:val>
            <c:numRef>
              <c:f>Sheet1!$B$2:$B$5</c:f>
              <c:numCache>
                <c:formatCode>General</c:formatCode>
                <c:ptCount val="4"/>
                <c:pt idx="0">
                  <c:v>30</c:v>
                </c:pt>
                <c:pt idx="1">
                  <c:v>40</c:v>
                </c:pt>
                <c:pt idx="2">
                  <c:v>20</c:v>
                </c:pt>
                <c:pt idx="3">
                  <c:v>10</c:v>
                </c:pt>
              </c:numCache>
            </c:numRef>
          </c:val>
          <c:extLst>
            <c:ext xmlns:c16="http://schemas.microsoft.com/office/drawing/2014/chart" uri="{C3380CC4-5D6E-409C-BE32-E72D297353CC}">
              <c16:uniqueId val="{00000008-0F5C-4A3B-9A02-3135155D49E1}"/>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uk-UA"/>
          </a:p>
        </p:txBody>
      </p:sp>
      <p:sp>
        <p:nvSpPr>
          <p:cNvPr id="3" name="Дата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F0A99D-D910-4310-B884-3E34CF6F9831}" type="datetimeFigureOut">
              <a:rPr lang="uk-UA" smtClean="0"/>
              <a:t>06.09.19</a:t>
            </a:fld>
            <a:endParaRPr lang="uk-UA"/>
          </a:p>
        </p:txBody>
      </p:sp>
      <p:sp>
        <p:nvSpPr>
          <p:cNvPr id="4" name="Образ слайда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uk-UA"/>
          </a:p>
        </p:txBody>
      </p:sp>
      <p:sp>
        <p:nvSpPr>
          <p:cNvPr id="5" name="Заметки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uk-UA"/>
          </a:p>
        </p:txBody>
      </p:sp>
      <p:sp>
        <p:nvSpPr>
          <p:cNvPr id="6" name="Нижний колонтитул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uk-UA"/>
          </a:p>
        </p:txBody>
      </p:sp>
      <p:sp>
        <p:nvSpPr>
          <p:cNvPr id="7" name="Номер слайда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234EE80-FE9E-4655-B6B0-1E7B88A8A01D}" type="slidenum">
              <a:rPr lang="uk-UA" smtClean="0"/>
              <a:t>‹#›</a:t>
            </a:fld>
            <a:endParaRPr lang="uk-UA"/>
          </a:p>
        </p:txBody>
      </p:sp>
    </p:spTree>
    <p:extLst>
      <p:ext uri="{BB962C8B-B14F-4D97-AF65-F5344CB8AC3E}">
        <p14:creationId xmlns:p14="http://schemas.microsoft.com/office/powerpoint/2010/main" val="38169847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uk-UA" dirty="0"/>
          </a:p>
        </p:txBody>
      </p:sp>
      <p:sp>
        <p:nvSpPr>
          <p:cNvPr id="4" name="Номер слайда 3"/>
          <p:cNvSpPr>
            <a:spLocks noGrp="1"/>
          </p:cNvSpPr>
          <p:nvPr>
            <p:ph type="sldNum" sz="quarter" idx="10"/>
          </p:nvPr>
        </p:nvSpPr>
        <p:spPr/>
        <p:txBody>
          <a:bodyPr/>
          <a:lstStyle/>
          <a:p>
            <a:fld id="{E234EE80-FE9E-4655-B6B0-1E7B88A8A01D}" type="slidenum">
              <a:rPr lang="uk-UA" smtClean="0"/>
              <a:t>2</a:t>
            </a:fld>
            <a:endParaRPr lang="uk-UA"/>
          </a:p>
        </p:txBody>
      </p:sp>
    </p:spTree>
    <p:extLst>
      <p:ext uri="{BB962C8B-B14F-4D97-AF65-F5344CB8AC3E}">
        <p14:creationId xmlns:p14="http://schemas.microsoft.com/office/powerpoint/2010/main" val="18845980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Copyright </a:t>
            </a:r>
            <a:r>
              <a:rPr lang="en-US" b="1"/>
              <a:t>PresentationGo.com</a:t>
            </a:r>
            <a:r>
              <a:rPr lang="en-US"/>
              <a:t> – The free PowerPoint template library</a:t>
            </a:r>
          </a:p>
        </p:txBody>
      </p:sp>
      <p:sp>
        <p:nvSpPr>
          <p:cNvPr id="4" name="Slide Number Placeholder 3"/>
          <p:cNvSpPr>
            <a:spLocks noGrp="1"/>
          </p:cNvSpPr>
          <p:nvPr>
            <p:ph type="sldNum" sz="quarter" idx="10"/>
          </p:nvPr>
        </p:nvSpPr>
        <p:spPr/>
        <p:txBody>
          <a:bodyPr/>
          <a:lstStyle/>
          <a:p>
            <a:fld id="{B68D2766-C49B-4C1A-9FEE-6F146754B02B}" type="slidenum">
              <a:rPr lang="en-US" smtClean="0"/>
              <a:t>26</a:t>
            </a:fld>
            <a:endParaRPr lang="en-US"/>
          </a:p>
        </p:txBody>
      </p:sp>
    </p:spTree>
    <p:extLst>
      <p:ext uri="{BB962C8B-B14F-4D97-AF65-F5344CB8AC3E}">
        <p14:creationId xmlns:p14="http://schemas.microsoft.com/office/powerpoint/2010/main" val="26533942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Copyright </a:t>
            </a:r>
            <a:r>
              <a:rPr lang="en-US" b="1"/>
              <a:t>PresentationGO.com</a:t>
            </a:r>
            <a:r>
              <a:rPr lang="en-US"/>
              <a:t> – The free PowerPoint template library</a:t>
            </a:r>
          </a:p>
        </p:txBody>
      </p:sp>
      <p:sp>
        <p:nvSpPr>
          <p:cNvPr id="4" name="Slide Number Placeholder 3"/>
          <p:cNvSpPr>
            <a:spLocks noGrp="1"/>
          </p:cNvSpPr>
          <p:nvPr>
            <p:ph type="sldNum" sz="quarter" idx="10"/>
          </p:nvPr>
        </p:nvSpPr>
        <p:spPr/>
        <p:txBody>
          <a:bodyPr/>
          <a:lstStyle/>
          <a:p>
            <a:fld id="{B68D2766-C49B-4C1A-9FEE-6F146754B02B}" type="slidenum">
              <a:rPr lang="en-US" smtClean="0"/>
              <a:t>27</a:t>
            </a:fld>
            <a:endParaRPr lang="en-US"/>
          </a:p>
        </p:txBody>
      </p:sp>
    </p:spTree>
    <p:extLst>
      <p:ext uri="{BB962C8B-B14F-4D97-AF65-F5344CB8AC3E}">
        <p14:creationId xmlns:p14="http://schemas.microsoft.com/office/powerpoint/2010/main" val="26204818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Copyright </a:t>
            </a:r>
            <a:r>
              <a:rPr lang="en-US" b="1"/>
              <a:t>PresentationGO.com</a:t>
            </a:r>
            <a:r>
              <a:rPr lang="en-US"/>
              <a:t> – The free PowerPoint template library</a:t>
            </a:r>
          </a:p>
        </p:txBody>
      </p:sp>
      <p:sp>
        <p:nvSpPr>
          <p:cNvPr id="4" name="Slide Number Placeholder 3"/>
          <p:cNvSpPr>
            <a:spLocks noGrp="1"/>
          </p:cNvSpPr>
          <p:nvPr>
            <p:ph type="sldNum" sz="quarter" idx="10"/>
          </p:nvPr>
        </p:nvSpPr>
        <p:spPr/>
        <p:txBody>
          <a:bodyPr/>
          <a:lstStyle/>
          <a:p>
            <a:fld id="{B68D2766-C49B-4C1A-9FEE-6F146754B02B}" type="slidenum">
              <a:rPr lang="en-US" smtClean="0"/>
              <a:t>28</a:t>
            </a:fld>
            <a:endParaRPr lang="en-US"/>
          </a:p>
        </p:txBody>
      </p:sp>
    </p:spTree>
    <p:extLst>
      <p:ext uri="{BB962C8B-B14F-4D97-AF65-F5344CB8AC3E}">
        <p14:creationId xmlns:p14="http://schemas.microsoft.com/office/powerpoint/2010/main" val="13007667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 Copyright </a:t>
            </a:r>
            <a:r>
              <a:rPr lang="en-US" b="1" dirty="0"/>
              <a:t>PresentationGo.com</a:t>
            </a:r>
            <a:r>
              <a:rPr lang="en-US" dirty="0"/>
              <a:t> – The free PowerPoint library</a:t>
            </a:r>
          </a:p>
        </p:txBody>
      </p:sp>
      <p:sp>
        <p:nvSpPr>
          <p:cNvPr id="4" name="Slide Number Placeholder 3"/>
          <p:cNvSpPr>
            <a:spLocks noGrp="1"/>
          </p:cNvSpPr>
          <p:nvPr>
            <p:ph type="sldNum" sz="quarter" idx="10"/>
          </p:nvPr>
        </p:nvSpPr>
        <p:spPr/>
        <p:txBody>
          <a:bodyPr/>
          <a:lstStyle/>
          <a:p>
            <a:fld id="{B68D2766-C49B-4C1A-9FEE-6F146754B02B}" type="slidenum">
              <a:rPr lang="en-US" smtClean="0"/>
              <a:t>29</a:t>
            </a:fld>
            <a:endParaRPr lang="en-US"/>
          </a:p>
        </p:txBody>
      </p:sp>
    </p:spTree>
    <p:extLst>
      <p:ext uri="{BB962C8B-B14F-4D97-AF65-F5344CB8AC3E}">
        <p14:creationId xmlns:p14="http://schemas.microsoft.com/office/powerpoint/2010/main" val="33547572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Copyright </a:t>
            </a:r>
            <a:r>
              <a:rPr lang="en-US" b="1"/>
              <a:t>PresentationGo.com</a:t>
            </a:r>
            <a:r>
              <a:rPr lang="en-US"/>
              <a:t> – The free PowerPoint template library</a:t>
            </a:r>
          </a:p>
        </p:txBody>
      </p:sp>
      <p:sp>
        <p:nvSpPr>
          <p:cNvPr id="4" name="Slide Number Placeholder 3"/>
          <p:cNvSpPr>
            <a:spLocks noGrp="1"/>
          </p:cNvSpPr>
          <p:nvPr>
            <p:ph type="sldNum" sz="quarter" idx="10"/>
          </p:nvPr>
        </p:nvSpPr>
        <p:spPr/>
        <p:txBody>
          <a:bodyPr/>
          <a:lstStyle/>
          <a:p>
            <a:fld id="{B68D2766-C49B-4C1A-9FEE-6F146754B02B}" type="slidenum">
              <a:rPr lang="en-US" smtClean="0"/>
              <a:t>7</a:t>
            </a:fld>
            <a:endParaRPr lang="en-US"/>
          </a:p>
        </p:txBody>
      </p:sp>
    </p:spTree>
    <p:extLst>
      <p:ext uri="{BB962C8B-B14F-4D97-AF65-F5344CB8AC3E}">
        <p14:creationId xmlns:p14="http://schemas.microsoft.com/office/powerpoint/2010/main" val="15884894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Shape 6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3" name="Shape 6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25487540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Copyright </a:t>
            </a:r>
            <a:r>
              <a:rPr lang="en-US" b="1"/>
              <a:t>PresentationGo.com</a:t>
            </a:r>
            <a:r>
              <a:rPr lang="en-US"/>
              <a:t> – The free PowerPoint template library</a:t>
            </a:r>
          </a:p>
        </p:txBody>
      </p:sp>
      <p:sp>
        <p:nvSpPr>
          <p:cNvPr id="4" name="Slide Number Placeholder 3"/>
          <p:cNvSpPr>
            <a:spLocks noGrp="1"/>
          </p:cNvSpPr>
          <p:nvPr>
            <p:ph type="sldNum" sz="quarter" idx="10"/>
          </p:nvPr>
        </p:nvSpPr>
        <p:spPr/>
        <p:txBody>
          <a:bodyPr/>
          <a:lstStyle/>
          <a:p>
            <a:fld id="{B68D2766-C49B-4C1A-9FEE-6F146754B02B}" type="slidenum">
              <a:rPr lang="en-US" smtClean="0"/>
              <a:t>12</a:t>
            </a:fld>
            <a:endParaRPr lang="en-US"/>
          </a:p>
        </p:txBody>
      </p:sp>
    </p:spTree>
    <p:extLst>
      <p:ext uri="{BB962C8B-B14F-4D97-AF65-F5344CB8AC3E}">
        <p14:creationId xmlns:p14="http://schemas.microsoft.com/office/powerpoint/2010/main" val="5581202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Copyright </a:t>
            </a:r>
            <a:r>
              <a:rPr lang="en-US" b="1"/>
              <a:t>PresentationGO.com</a:t>
            </a:r>
            <a:r>
              <a:rPr lang="en-US"/>
              <a:t> – The free PowerPoint template library</a:t>
            </a:r>
          </a:p>
        </p:txBody>
      </p:sp>
      <p:sp>
        <p:nvSpPr>
          <p:cNvPr id="4" name="Slide Number Placeholder 3"/>
          <p:cNvSpPr>
            <a:spLocks noGrp="1"/>
          </p:cNvSpPr>
          <p:nvPr>
            <p:ph type="sldNum" sz="quarter" idx="10"/>
          </p:nvPr>
        </p:nvSpPr>
        <p:spPr/>
        <p:txBody>
          <a:bodyPr/>
          <a:lstStyle/>
          <a:p>
            <a:fld id="{B68D2766-C49B-4C1A-9FEE-6F146754B02B}" type="slidenum">
              <a:rPr lang="en-US" smtClean="0"/>
              <a:t>13</a:t>
            </a:fld>
            <a:endParaRPr lang="en-US"/>
          </a:p>
        </p:txBody>
      </p:sp>
    </p:spTree>
    <p:extLst>
      <p:ext uri="{BB962C8B-B14F-4D97-AF65-F5344CB8AC3E}">
        <p14:creationId xmlns:p14="http://schemas.microsoft.com/office/powerpoint/2010/main" val="19764475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t>© Copyright </a:t>
            </a:r>
            <a:r>
              <a:rPr lang="en-US" b="1"/>
              <a:t>PresentationGo.com</a:t>
            </a:r>
            <a:r>
              <a:rPr lang="en-US"/>
              <a:t> – The free PowerPoint library</a:t>
            </a:r>
          </a:p>
        </p:txBody>
      </p:sp>
      <p:sp>
        <p:nvSpPr>
          <p:cNvPr id="4" name="Slide Number Placeholder 3"/>
          <p:cNvSpPr>
            <a:spLocks noGrp="1"/>
          </p:cNvSpPr>
          <p:nvPr>
            <p:ph type="sldNum" sz="quarter" idx="10"/>
          </p:nvPr>
        </p:nvSpPr>
        <p:spPr/>
        <p:txBody>
          <a:bodyPr/>
          <a:lstStyle/>
          <a:p>
            <a:fld id="{B68D2766-C49B-4C1A-9FEE-6F146754B02B}" type="slidenum">
              <a:rPr lang="en-US" smtClean="0"/>
              <a:t>14</a:t>
            </a:fld>
            <a:endParaRPr lang="en-US"/>
          </a:p>
        </p:txBody>
      </p:sp>
    </p:spTree>
    <p:extLst>
      <p:ext uri="{BB962C8B-B14F-4D97-AF65-F5344CB8AC3E}">
        <p14:creationId xmlns:p14="http://schemas.microsoft.com/office/powerpoint/2010/main" val="17471318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Copyright </a:t>
            </a:r>
            <a:r>
              <a:rPr lang="en-US" b="1"/>
              <a:t>PresentationGo.com</a:t>
            </a:r>
            <a:r>
              <a:rPr lang="en-US"/>
              <a:t> – The free PowerPoint template library</a:t>
            </a:r>
          </a:p>
        </p:txBody>
      </p:sp>
      <p:sp>
        <p:nvSpPr>
          <p:cNvPr id="4" name="Slide Number Placeholder 3"/>
          <p:cNvSpPr>
            <a:spLocks noGrp="1"/>
          </p:cNvSpPr>
          <p:nvPr>
            <p:ph type="sldNum" sz="quarter" idx="10"/>
          </p:nvPr>
        </p:nvSpPr>
        <p:spPr/>
        <p:txBody>
          <a:bodyPr/>
          <a:lstStyle/>
          <a:p>
            <a:fld id="{B68D2766-C49B-4C1A-9FEE-6F146754B02B}" type="slidenum">
              <a:rPr lang="en-US" smtClean="0"/>
              <a:t>16</a:t>
            </a:fld>
            <a:endParaRPr lang="en-US"/>
          </a:p>
        </p:txBody>
      </p:sp>
    </p:spTree>
    <p:extLst>
      <p:ext uri="{BB962C8B-B14F-4D97-AF65-F5344CB8AC3E}">
        <p14:creationId xmlns:p14="http://schemas.microsoft.com/office/powerpoint/2010/main" val="33649776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Shape 35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58" name="Shape 35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33974598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Shape 37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74" name="Shape 37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6967204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Master" Target="../slideMasters/slideMaster4.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163481"/>
            <a:ext cx="10515600" cy="739056"/>
          </a:xfrm>
        </p:spPr>
        <p:txBody>
          <a:bodyPr>
            <a:normAutofit/>
          </a:bodyPr>
          <a:lstStyle>
            <a:lvl1pPr>
              <a:defRPr sz="3600"/>
            </a:lvl1pPr>
          </a:lstStyle>
          <a:p>
            <a:r>
              <a:rPr lang="en-US" dirty="0"/>
              <a:t>Click to edit Master title style</a:t>
            </a:r>
          </a:p>
        </p:txBody>
      </p:sp>
    </p:spTree>
    <p:extLst>
      <p:ext uri="{BB962C8B-B14F-4D97-AF65-F5344CB8AC3E}">
        <p14:creationId xmlns:p14="http://schemas.microsoft.com/office/powerpoint/2010/main" val="16316831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9788" y="457200"/>
            <a:ext cx="3932237" cy="1600200"/>
          </a:xfrm>
        </p:spPr>
        <p:txBody>
          <a:bodyPr anchor="b"/>
          <a:lstStyle>
            <a:lvl1pPr>
              <a:defRPr sz="3200"/>
            </a:lvl1pPr>
          </a:lstStyle>
          <a:p>
            <a:r>
              <a:rPr lang="ru-RU"/>
              <a:t>Образец заголовка</a:t>
            </a:r>
            <a:endParaRPr lang="uk-UA"/>
          </a:p>
        </p:txBody>
      </p:sp>
      <p:sp>
        <p:nvSpPr>
          <p:cNvPr id="3" name="Рисунок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uk-UA"/>
          </a:p>
        </p:txBody>
      </p:sp>
      <p:sp>
        <p:nvSpPr>
          <p:cNvPr id="4" name="Текст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p:cNvSpPr>
            <a:spLocks noGrp="1"/>
          </p:cNvSpPr>
          <p:nvPr>
            <p:ph type="dt" sz="half" idx="10"/>
          </p:nvPr>
        </p:nvSpPr>
        <p:spPr/>
        <p:txBody>
          <a:bodyPr/>
          <a:lstStyle/>
          <a:p>
            <a:fld id="{22204176-338A-4803-AC09-08F4A4229AFA}" type="datetimeFigureOut">
              <a:rPr lang="uk-UA" smtClean="0"/>
              <a:t>06.09.19</a:t>
            </a:fld>
            <a:endParaRPr lang="uk-UA"/>
          </a:p>
        </p:txBody>
      </p:sp>
      <p:sp>
        <p:nvSpPr>
          <p:cNvPr id="6" name="Нижний колонтитул 5"/>
          <p:cNvSpPr>
            <a:spLocks noGrp="1"/>
          </p:cNvSpPr>
          <p:nvPr>
            <p:ph type="ftr" sz="quarter" idx="11"/>
          </p:nvPr>
        </p:nvSpPr>
        <p:spPr/>
        <p:txBody>
          <a:bodyPr/>
          <a:lstStyle/>
          <a:p>
            <a:endParaRPr lang="uk-UA"/>
          </a:p>
        </p:txBody>
      </p:sp>
      <p:sp>
        <p:nvSpPr>
          <p:cNvPr id="7" name="Номер слайда 6"/>
          <p:cNvSpPr>
            <a:spLocks noGrp="1"/>
          </p:cNvSpPr>
          <p:nvPr>
            <p:ph type="sldNum" sz="quarter" idx="12"/>
          </p:nvPr>
        </p:nvSpPr>
        <p:spPr/>
        <p:txBody>
          <a:bodyPr/>
          <a:lstStyle/>
          <a:p>
            <a:fld id="{9D73654B-BCD5-45FA-BCC5-B8F78E4E2646}" type="slidenum">
              <a:rPr lang="uk-UA" smtClean="0"/>
              <a:t>‹#›</a:t>
            </a:fld>
            <a:endParaRPr lang="uk-UA"/>
          </a:p>
        </p:txBody>
      </p:sp>
    </p:spTree>
    <p:extLst>
      <p:ext uri="{BB962C8B-B14F-4D97-AF65-F5344CB8AC3E}">
        <p14:creationId xmlns:p14="http://schemas.microsoft.com/office/powerpoint/2010/main" val="26745103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endParaRPr lang="uk-UA"/>
          </a:p>
        </p:txBody>
      </p:sp>
      <p:sp>
        <p:nvSpPr>
          <p:cNvPr id="3" name="Вертикальный текст 2"/>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uk-UA"/>
          </a:p>
        </p:txBody>
      </p:sp>
      <p:sp>
        <p:nvSpPr>
          <p:cNvPr id="4" name="Дата 3"/>
          <p:cNvSpPr>
            <a:spLocks noGrp="1"/>
          </p:cNvSpPr>
          <p:nvPr>
            <p:ph type="dt" sz="half" idx="10"/>
          </p:nvPr>
        </p:nvSpPr>
        <p:spPr/>
        <p:txBody>
          <a:bodyPr/>
          <a:lstStyle/>
          <a:p>
            <a:fld id="{22204176-338A-4803-AC09-08F4A4229AFA}" type="datetimeFigureOut">
              <a:rPr lang="uk-UA" smtClean="0"/>
              <a:t>06.09.19</a:t>
            </a:fld>
            <a:endParaRPr lang="uk-UA"/>
          </a:p>
        </p:txBody>
      </p:sp>
      <p:sp>
        <p:nvSpPr>
          <p:cNvPr id="5" name="Нижний колонтитул 4"/>
          <p:cNvSpPr>
            <a:spLocks noGrp="1"/>
          </p:cNvSpPr>
          <p:nvPr>
            <p:ph type="ftr" sz="quarter" idx="11"/>
          </p:nvPr>
        </p:nvSpPr>
        <p:spPr/>
        <p:txBody>
          <a:bodyPr/>
          <a:lstStyle/>
          <a:p>
            <a:endParaRPr lang="uk-UA"/>
          </a:p>
        </p:txBody>
      </p:sp>
      <p:sp>
        <p:nvSpPr>
          <p:cNvPr id="6" name="Номер слайда 5"/>
          <p:cNvSpPr>
            <a:spLocks noGrp="1"/>
          </p:cNvSpPr>
          <p:nvPr>
            <p:ph type="sldNum" sz="quarter" idx="12"/>
          </p:nvPr>
        </p:nvSpPr>
        <p:spPr/>
        <p:txBody>
          <a:bodyPr/>
          <a:lstStyle/>
          <a:p>
            <a:fld id="{9D73654B-BCD5-45FA-BCC5-B8F78E4E2646}" type="slidenum">
              <a:rPr lang="uk-UA" smtClean="0"/>
              <a:t>‹#›</a:t>
            </a:fld>
            <a:endParaRPr lang="uk-UA"/>
          </a:p>
        </p:txBody>
      </p:sp>
    </p:spTree>
    <p:extLst>
      <p:ext uri="{BB962C8B-B14F-4D97-AF65-F5344CB8AC3E}">
        <p14:creationId xmlns:p14="http://schemas.microsoft.com/office/powerpoint/2010/main" val="253570181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8724900" y="365125"/>
            <a:ext cx="2628900" cy="5811838"/>
          </a:xfrm>
        </p:spPr>
        <p:txBody>
          <a:bodyPr vert="eaVert"/>
          <a:lstStyle/>
          <a:p>
            <a:r>
              <a:rPr lang="ru-RU"/>
              <a:t>Образец заголовка</a:t>
            </a:r>
            <a:endParaRPr lang="uk-UA"/>
          </a:p>
        </p:txBody>
      </p:sp>
      <p:sp>
        <p:nvSpPr>
          <p:cNvPr id="3" name="Вертикальный текст 2"/>
          <p:cNvSpPr>
            <a:spLocks noGrp="1"/>
          </p:cNvSpPr>
          <p:nvPr>
            <p:ph type="body" orient="vert" idx="1"/>
          </p:nvPr>
        </p:nvSpPr>
        <p:spPr>
          <a:xfrm>
            <a:off x="838200" y="365125"/>
            <a:ext cx="7734300" cy="5811838"/>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uk-UA"/>
          </a:p>
        </p:txBody>
      </p:sp>
      <p:sp>
        <p:nvSpPr>
          <p:cNvPr id="4" name="Дата 3"/>
          <p:cNvSpPr>
            <a:spLocks noGrp="1"/>
          </p:cNvSpPr>
          <p:nvPr>
            <p:ph type="dt" sz="half" idx="10"/>
          </p:nvPr>
        </p:nvSpPr>
        <p:spPr/>
        <p:txBody>
          <a:bodyPr/>
          <a:lstStyle/>
          <a:p>
            <a:fld id="{22204176-338A-4803-AC09-08F4A4229AFA}" type="datetimeFigureOut">
              <a:rPr lang="uk-UA" smtClean="0"/>
              <a:t>06.09.19</a:t>
            </a:fld>
            <a:endParaRPr lang="uk-UA"/>
          </a:p>
        </p:txBody>
      </p:sp>
      <p:sp>
        <p:nvSpPr>
          <p:cNvPr id="5" name="Нижний колонтитул 4"/>
          <p:cNvSpPr>
            <a:spLocks noGrp="1"/>
          </p:cNvSpPr>
          <p:nvPr>
            <p:ph type="ftr" sz="quarter" idx="11"/>
          </p:nvPr>
        </p:nvSpPr>
        <p:spPr/>
        <p:txBody>
          <a:bodyPr/>
          <a:lstStyle/>
          <a:p>
            <a:endParaRPr lang="uk-UA"/>
          </a:p>
        </p:txBody>
      </p:sp>
      <p:sp>
        <p:nvSpPr>
          <p:cNvPr id="6" name="Номер слайда 5"/>
          <p:cNvSpPr>
            <a:spLocks noGrp="1"/>
          </p:cNvSpPr>
          <p:nvPr>
            <p:ph type="sldNum" sz="quarter" idx="12"/>
          </p:nvPr>
        </p:nvSpPr>
        <p:spPr/>
        <p:txBody>
          <a:bodyPr/>
          <a:lstStyle/>
          <a:p>
            <a:fld id="{9D73654B-BCD5-45FA-BCC5-B8F78E4E2646}" type="slidenum">
              <a:rPr lang="uk-UA" smtClean="0"/>
              <a:t>‹#›</a:t>
            </a:fld>
            <a:endParaRPr lang="uk-UA"/>
          </a:p>
        </p:txBody>
      </p:sp>
    </p:spTree>
    <p:extLst>
      <p:ext uri="{BB962C8B-B14F-4D97-AF65-F5344CB8AC3E}">
        <p14:creationId xmlns:p14="http://schemas.microsoft.com/office/powerpoint/2010/main" val="141024094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Only">
    <p:bg>
      <p:bgPr>
        <a:gradFill>
          <a:gsLst>
            <a:gs pos="0">
              <a:srgbClr val="EFEDEE"/>
            </a:gs>
            <a:gs pos="53000">
              <a:srgbClr val="F1EFF0"/>
            </a:gs>
            <a:gs pos="77000">
              <a:srgbClr val="EFEDEE"/>
            </a:gs>
            <a:gs pos="100000">
              <a:srgbClr val="EFEBEC"/>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106331"/>
            <a:ext cx="10515600" cy="739056"/>
          </a:xfrm>
        </p:spPr>
        <p:txBody>
          <a:bodyPr>
            <a:normAutofit/>
          </a:bodyPr>
          <a:lstStyle>
            <a:lvl1pPr>
              <a:defRPr sz="3600"/>
            </a:lvl1pPr>
          </a:lstStyle>
          <a:p>
            <a:r>
              <a:rPr lang="en-US" dirty="0"/>
              <a:t>Click to edit Master title style</a:t>
            </a:r>
          </a:p>
        </p:txBody>
      </p:sp>
      <p:sp>
        <p:nvSpPr>
          <p:cNvPr id="6" name="Picture Placeholder 4"/>
          <p:cNvSpPr>
            <a:spLocks noGrp="1"/>
          </p:cNvSpPr>
          <p:nvPr>
            <p:ph type="pic" sz="quarter" idx="10"/>
          </p:nvPr>
        </p:nvSpPr>
        <p:spPr>
          <a:xfrm>
            <a:off x="2840263" y="1491448"/>
            <a:ext cx="6522720" cy="2798064"/>
          </a:xfrm>
          <a:solidFill>
            <a:srgbClr val="C00000"/>
          </a:solidFill>
        </p:spPr>
        <p:txBody>
          <a:bodyPr/>
          <a:lstStyle>
            <a:lvl1pPr>
              <a:defRPr>
                <a:solidFill>
                  <a:schemeClr val="bg1"/>
                </a:solidFill>
              </a:defRPr>
            </a:lvl1pPr>
          </a:lstStyle>
          <a:p>
            <a:endParaRPr lang="en-US"/>
          </a:p>
        </p:txBody>
      </p:sp>
    </p:spTree>
    <p:extLst>
      <p:ext uri="{BB962C8B-B14F-4D97-AF65-F5344CB8AC3E}">
        <p14:creationId xmlns:p14="http://schemas.microsoft.com/office/powerpoint/2010/main" val="26184889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8"/>
        <p:cNvGrpSpPr/>
        <p:nvPr/>
      </p:nvGrpSpPr>
      <p:grpSpPr>
        <a:xfrm>
          <a:off x="0" y="0"/>
          <a:ext cx="0" cy="0"/>
          <a:chOff x="0" y="0"/>
          <a:chExt cx="0" cy="0"/>
        </a:xfrm>
      </p:grpSpPr>
      <p:sp>
        <p:nvSpPr>
          <p:cNvPr id="19" name="Shape 19"/>
          <p:cNvSpPr txBox="1">
            <a:spLocks noGrp="1"/>
          </p:cNvSpPr>
          <p:nvPr>
            <p:ph type="title"/>
          </p:nvPr>
        </p:nvSpPr>
        <p:spPr>
          <a:xfrm>
            <a:off x="415600" y="593367"/>
            <a:ext cx="11360800" cy="831200"/>
          </a:xfrm>
          <a:prstGeom prst="rect">
            <a:avLst/>
          </a:prstGeom>
        </p:spPr>
        <p:txBody>
          <a:bodyPr spcFirstLastPara="1" wrap="square" lIns="91425" tIns="91425" rIns="91425" bIns="91425" anchor="t" anchorCtr="0"/>
          <a:lstStyle>
            <a:lvl1pPr lvl="0">
              <a:spcBef>
                <a:spcPts val="0"/>
              </a:spcBef>
              <a:spcAft>
                <a:spcPts val="0"/>
              </a:spcAft>
              <a:buSzPts val="3000"/>
              <a:buFont typeface="Roboto"/>
              <a:buNone/>
              <a:defRPr>
                <a:latin typeface="Roboto"/>
                <a:ea typeface="Roboto"/>
                <a:cs typeface="Roboto"/>
                <a:sym typeface="Roboto"/>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0" name="Shape 20"/>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lstStyle>
            <a:lvl1pPr marL="609585" lvl="0" indent="-457189">
              <a:spcBef>
                <a:spcPts val="0"/>
              </a:spcBef>
              <a:spcAft>
                <a:spcPts val="0"/>
              </a:spcAft>
              <a:buSzPts val="1800"/>
              <a:buFont typeface="Roboto"/>
              <a:buChar char="●"/>
              <a:defRPr>
                <a:latin typeface="Roboto"/>
                <a:ea typeface="Roboto"/>
                <a:cs typeface="Roboto"/>
                <a:sym typeface="Roboto"/>
              </a:defRPr>
            </a:lvl1pPr>
            <a:lvl2pPr marL="1219170" lvl="1" indent="-423323">
              <a:spcBef>
                <a:spcPts val="2133"/>
              </a:spcBef>
              <a:spcAft>
                <a:spcPts val="0"/>
              </a:spcAft>
              <a:buSzPts val="1400"/>
              <a:buFont typeface="Roboto"/>
              <a:buChar char="○"/>
              <a:defRPr>
                <a:latin typeface="Roboto"/>
                <a:ea typeface="Roboto"/>
                <a:cs typeface="Roboto"/>
                <a:sym typeface="Roboto"/>
              </a:defRPr>
            </a:lvl2pPr>
            <a:lvl3pPr marL="1828754" lvl="2" indent="-423323">
              <a:spcBef>
                <a:spcPts val="2133"/>
              </a:spcBef>
              <a:spcAft>
                <a:spcPts val="0"/>
              </a:spcAft>
              <a:buSzPts val="1400"/>
              <a:buFont typeface="Roboto"/>
              <a:buChar char="■"/>
              <a:defRPr>
                <a:latin typeface="Roboto"/>
                <a:ea typeface="Roboto"/>
                <a:cs typeface="Roboto"/>
                <a:sym typeface="Roboto"/>
              </a:defRPr>
            </a:lvl3pPr>
            <a:lvl4pPr marL="2438339" lvl="3" indent="-423323">
              <a:spcBef>
                <a:spcPts val="2133"/>
              </a:spcBef>
              <a:spcAft>
                <a:spcPts val="0"/>
              </a:spcAft>
              <a:buSzPts val="1400"/>
              <a:buFont typeface="Roboto"/>
              <a:buChar char="●"/>
              <a:defRPr>
                <a:latin typeface="Roboto"/>
                <a:ea typeface="Roboto"/>
                <a:cs typeface="Roboto"/>
                <a:sym typeface="Roboto"/>
              </a:defRPr>
            </a:lvl4pPr>
            <a:lvl5pPr marL="3047924" lvl="4" indent="-423323">
              <a:spcBef>
                <a:spcPts val="2133"/>
              </a:spcBef>
              <a:spcAft>
                <a:spcPts val="0"/>
              </a:spcAft>
              <a:buSzPts val="1400"/>
              <a:buFont typeface="Roboto"/>
              <a:buChar char="○"/>
              <a:defRPr>
                <a:latin typeface="Roboto"/>
                <a:ea typeface="Roboto"/>
                <a:cs typeface="Roboto"/>
                <a:sym typeface="Roboto"/>
              </a:defRPr>
            </a:lvl5pPr>
            <a:lvl6pPr marL="3657509" lvl="5" indent="-423323">
              <a:spcBef>
                <a:spcPts val="2133"/>
              </a:spcBef>
              <a:spcAft>
                <a:spcPts val="0"/>
              </a:spcAft>
              <a:buSzPts val="1400"/>
              <a:buFont typeface="Roboto"/>
              <a:buChar char="■"/>
              <a:defRPr>
                <a:latin typeface="Roboto"/>
                <a:ea typeface="Roboto"/>
                <a:cs typeface="Roboto"/>
                <a:sym typeface="Roboto"/>
              </a:defRPr>
            </a:lvl6pPr>
            <a:lvl7pPr marL="4267093" lvl="6" indent="-423323">
              <a:spcBef>
                <a:spcPts val="2133"/>
              </a:spcBef>
              <a:spcAft>
                <a:spcPts val="0"/>
              </a:spcAft>
              <a:buSzPts val="1400"/>
              <a:buFont typeface="Roboto"/>
              <a:buChar char="●"/>
              <a:defRPr>
                <a:latin typeface="Roboto"/>
                <a:ea typeface="Roboto"/>
                <a:cs typeface="Roboto"/>
                <a:sym typeface="Roboto"/>
              </a:defRPr>
            </a:lvl7pPr>
            <a:lvl8pPr marL="4876678" lvl="7" indent="-423323">
              <a:spcBef>
                <a:spcPts val="2133"/>
              </a:spcBef>
              <a:spcAft>
                <a:spcPts val="0"/>
              </a:spcAft>
              <a:buSzPts val="1400"/>
              <a:buFont typeface="Roboto"/>
              <a:buChar char="○"/>
              <a:defRPr>
                <a:latin typeface="Roboto"/>
                <a:ea typeface="Roboto"/>
                <a:cs typeface="Roboto"/>
                <a:sym typeface="Roboto"/>
              </a:defRPr>
            </a:lvl8pPr>
            <a:lvl9pPr marL="5486263" lvl="8" indent="-423323">
              <a:spcBef>
                <a:spcPts val="2133"/>
              </a:spcBef>
              <a:spcAft>
                <a:spcPts val="2133"/>
              </a:spcAft>
              <a:buSzPts val="1400"/>
              <a:buFont typeface="Roboto"/>
              <a:buChar char="■"/>
              <a:defRPr>
                <a:latin typeface="Roboto"/>
                <a:ea typeface="Roboto"/>
                <a:cs typeface="Roboto"/>
                <a:sym typeface="Roboto"/>
              </a:defRPr>
            </a:lvl9pPr>
          </a:lstStyle>
          <a:p>
            <a:endParaRPr/>
          </a:p>
        </p:txBody>
      </p:sp>
      <p:sp>
        <p:nvSpPr>
          <p:cNvPr id="21" name="Shape 21"/>
          <p:cNvSpPr txBox="1">
            <a:spLocks noGrp="1"/>
          </p:cNvSpPr>
          <p:nvPr>
            <p:ph type="sldNum" idx="12"/>
          </p:nvPr>
        </p:nvSpPr>
        <p:spPr>
          <a:xfrm>
            <a:off x="11330665" y="6251679"/>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32611938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Title Only">
    <p:bg>
      <p:bgPr>
        <a:gradFill>
          <a:gsLst>
            <a:gs pos="0">
              <a:srgbClr val="EFEDEE"/>
            </a:gs>
            <a:gs pos="53000">
              <a:srgbClr val="F1EFF0"/>
            </a:gs>
            <a:gs pos="77000">
              <a:srgbClr val="EFEDEE"/>
            </a:gs>
            <a:gs pos="100000">
              <a:srgbClr val="EFEBEC"/>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163481"/>
            <a:ext cx="10515600" cy="739056"/>
          </a:xfrm>
        </p:spPr>
        <p:txBody>
          <a:bodyPr>
            <a:normAutofit/>
          </a:bodyPr>
          <a:lstStyle>
            <a:lvl1pPr>
              <a:defRPr sz="3600"/>
            </a:lvl1pPr>
          </a:lstStyle>
          <a:p>
            <a:r>
              <a:rPr lang="en-US" dirty="0"/>
              <a:t>Click to edit Master title style</a:t>
            </a:r>
          </a:p>
        </p:txBody>
      </p:sp>
    </p:spTree>
    <p:extLst>
      <p:ext uri="{BB962C8B-B14F-4D97-AF65-F5344CB8AC3E}">
        <p14:creationId xmlns:p14="http://schemas.microsoft.com/office/powerpoint/2010/main" val="248783238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grpSp>
        <p:nvGrpSpPr>
          <p:cNvPr id="72" name="Group 71"/>
          <p:cNvGrpSpPr/>
          <p:nvPr userDrawn="1"/>
        </p:nvGrpSpPr>
        <p:grpSpPr>
          <a:xfrm>
            <a:off x="0" y="0"/>
            <a:ext cx="12192000" cy="3139381"/>
            <a:chOff x="5092701" y="2774950"/>
            <a:chExt cx="2378076" cy="639763"/>
          </a:xfrm>
        </p:grpSpPr>
        <p:sp>
          <p:nvSpPr>
            <p:cNvPr id="209" name="Freeform 402"/>
            <p:cNvSpPr>
              <a:spLocks/>
            </p:cNvSpPr>
            <p:nvPr userDrawn="1"/>
          </p:nvSpPr>
          <p:spPr bwMode="auto">
            <a:xfrm>
              <a:off x="5327649" y="3311077"/>
              <a:ext cx="171451" cy="88899"/>
            </a:xfrm>
            <a:custGeom>
              <a:avLst/>
              <a:gdLst>
                <a:gd name="T0" fmla="*/ 0 w 285"/>
                <a:gd name="T1" fmla="*/ 112 h 144"/>
                <a:gd name="T2" fmla="*/ 0 w 285"/>
                <a:gd name="T3" fmla="*/ 0 h 144"/>
                <a:gd name="T4" fmla="*/ 285 w 285"/>
                <a:gd name="T5" fmla="*/ 144 h 144"/>
                <a:gd name="T6" fmla="*/ 0 w 285"/>
                <a:gd name="T7" fmla="*/ 112 h 144"/>
              </a:gdLst>
              <a:ahLst/>
              <a:cxnLst>
                <a:cxn ang="0">
                  <a:pos x="T0" y="T1"/>
                </a:cxn>
                <a:cxn ang="0">
                  <a:pos x="T2" y="T3"/>
                </a:cxn>
                <a:cxn ang="0">
                  <a:pos x="T4" y="T5"/>
                </a:cxn>
                <a:cxn ang="0">
                  <a:pos x="T6" y="T7"/>
                </a:cxn>
              </a:cxnLst>
              <a:rect l="0" t="0" r="r" b="b"/>
              <a:pathLst>
                <a:path w="285" h="144">
                  <a:moveTo>
                    <a:pt x="0" y="112"/>
                  </a:moveTo>
                  <a:lnTo>
                    <a:pt x="0" y="0"/>
                  </a:lnTo>
                  <a:lnTo>
                    <a:pt x="285" y="144"/>
                  </a:lnTo>
                  <a:lnTo>
                    <a:pt x="0" y="112"/>
                  </a:lnTo>
                  <a:close/>
                </a:path>
              </a:pathLst>
            </a:custGeom>
            <a:solidFill>
              <a:srgbClr val="422467"/>
            </a:solidFill>
            <a:ln w="9525">
              <a:solidFill>
                <a:srgbClr val="352A66"/>
              </a:solidFill>
              <a:round/>
              <a:headEnd/>
              <a:tailEnd/>
            </a:ln>
          </p:spPr>
          <p:txBody>
            <a:bodyPr vert="horz" wrap="square" lIns="91440" tIns="45720" rIns="91440" bIns="45720" numCol="1" anchor="t" anchorCtr="0" compatLnSpc="1">
              <a:prstTxWarp prst="textNoShape">
                <a:avLst/>
              </a:prstTxWarp>
            </a:bodyPr>
            <a:lstStyle/>
            <a:p>
              <a:endParaRPr lang="en-US" sz="1867" kern="0">
                <a:solidFill>
                  <a:srgbClr val="000000"/>
                </a:solidFill>
                <a:latin typeface="Arial"/>
                <a:cs typeface="Arial"/>
                <a:sym typeface="Arial"/>
                <a:rtl val="0"/>
              </a:endParaRPr>
            </a:p>
          </p:txBody>
        </p:sp>
        <p:sp>
          <p:nvSpPr>
            <p:cNvPr id="266" name="Freeform 461"/>
            <p:cNvSpPr>
              <a:spLocks/>
            </p:cNvSpPr>
            <p:nvPr userDrawn="1"/>
          </p:nvSpPr>
          <p:spPr bwMode="auto">
            <a:xfrm>
              <a:off x="5280026" y="3363084"/>
              <a:ext cx="230188" cy="51629"/>
            </a:xfrm>
            <a:custGeom>
              <a:avLst/>
              <a:gdLst>
                <a:gd name="T0" fmla="*/ 278 w 285"/>
                <a:gd name="T1" fmla="*/ 69 h 69"/>
                <a:gd name="T2" fmla="*/ 285 w 285"/>
                <a:gd name="T3" fmla="*/ 32 h 69"/>
                <a:gd name="T4" fmla="*/ 0 w 285"/>
                <a:gd name="T5" fmla="*/ 0 h 69"/>
                <a:gd name="T6" fmla="*/ 41 w 285"/>
                <a:gd name="T7" fmla="*/ 69 h 69"/>
                <a:gd name="T8" fmla="*/ 278 w 285"/>
                <a:gd name="T9" fmla="*/ 69 h 69"/>
              </a:gdLst>
              <a:ahLst/>
              <a:cxnLst>
                <a:cxn ang="0">
                  <a:pos x="T0" y="T1"/>
                </a:cxn>
                <a:cxn ang="0">
                  <a:pos x="T2" y="T3"/>
                </a:cxn>
                <a:cxn ang="0">
                  <a:pos x="T4" y="T5"/>
                </a:cxn>
                <a:cxn ang="0">
                  <a:pos x="T6" y="T7"/>
                </a:cxn>
                <a:cxn ang="0">
                  <a:pos x="T8" y="T9"/>
                </a:cxn>
              </a:cxnLst>
              <a:rect l="0" t="0" r="r" b="b"/>
              <a:pathLst>
                <a:path w="285" h="69">
                  <a:moveTo>
                    <a:pt x="278" y="69"/>
                  </a:moveTo>
                  <a:lnTo>
                    <a:pt x="285" y="32"/>
                  </a:lnTo>
                  <a:lnTo>
                    <a:pt x="0" y="0"/>
                  </a:lnTo>
                  <a:lnTo>
                    <a:pt x="41" y="69"/>
                  </a:lnTo>
                  <a:lnTo>
                    <a:pt x="278" y="69"/>
                  </a:lnTo>
                  <a:close/>
                </a:path>
              </a:pathLst>
            </a:custGeom>
            <a:solidFill>
              <a:srgbClr val="352A66"/>
            </a:solidFill>
            <a:ln w="9525">
              <a:solidFill>
                <a:srgbClr val="352A66"/>
              </a:solidFill>
              <a:round/>
              <a:headEnd/>
              <a:tailEnd/>
            </a:ln>
          </p:spPr>
          <p:txBody>
            <a:bodyPr vert="horz" wrap="square" lIns="91440" tIns="45720" rIns="91440" bIns="45720" numCol="1" anchor="t" anchorCtr="0" compatLnSpc="1">
              <a:prstTxWarp prst="textNoShape">
                <a:avLst/>
              </a:prstTxWarp>
            </a:bodyPr>
            <a:lstStyle/>
            <a:p>
              <a:endParaRPr lang="en-US" sz="1867" kern="0">
                <a:solidFill>
                  <a:srgbClr val="000000"/>
                </a:solidFill>
                <a:latin typeface="Arial"/>
                <a:cs typeface="Arial"/>
                <a:sym typeface="Arial"/>
                <a:rtl val="0"/>
              </a:endParaRPr>
            </a:p>
          </p:txBody>
        </p:sp>
        <p:pic>
          <p:nvPicPr>
            <p:cNvPr id="73" name="Picture 126"/>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405563" y="3228976"/>
              <a:ext cx="671513"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 name="Picture 137"/>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5564188" y="2965451"/>
              <a:ext cx="1716088"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 name="Picture 138"/>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5913438" y="2995613"/>
              <a:ext cx="1085850" cy="269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 name="Picture 139"/>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173788" y="3046413"/>
              <a:ext cx="514350" cy="17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 name="Picture 208"/>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6594476" y="2836863"/>
              <a:ext cx="538163" cy="38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8" name="Picture 245"/>
            <p:cNvPicPr>
              <a:picLocks noChangeAspect="1" noChangeArrowheads="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7254876" y="3201988"/>
              <a:ext cx="79375" cy="33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9" name="Picture 255"/>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6583364" y="2947988"/>
              <a:ext cx="561975" cy="38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 name="Freeform 273"/>
            <p:cNvSpPr>
              <a:spLocks/>
            </p:cNvSpPr>
            <p:nvPr userDrawn="1"/>
          </p:nvSpPr>
          <p:spPr bwMode="auto">
            <a:xfrm>
              <a:off x="5153026" y="3065463"/>
              <a:ext cx="196850" cy="195263"/>
            </a:xfrm>
            <a:custGeom>
              <a:avLst/>
              <a:gdLst>
                <a:gd name="T0" fmla="*/ 0 w 374"/>
                <a:gd name="T1" fmla="*/ 325 h 370"/>
                <a:gd name="T2" fmla="*/ 170 w 374"/>
                <a:gd name="T3" fmla="*/ 0 h 370"/>
                <a:gd name="T4" fmla="*/ 374 w 374"/>
                <a:gd name="T5" fmla="*/ 370 h 370"/>
                <a:gd name="T6" fmla="*/ 0 w 374"/>
                <a:gd name="T7" fmla="*/ 325 h 370"/>
              </a:gdLst>
              <a:ahLst/>
              <a:cxnLst>
                <a:cxn ang="0">
                  <a:pos x="T0" y="T1"/>
                </a:cxn>
                <a:cxn ang="0">
                  <a:pos x="T2" y="T3"/>
                </a:cxn>
                <a:cxn ang="0">
                  <a:pos x="T4" y="T5"/>
                </a:cxn>
                <a:cxn ang="0">
                  <a:pos x="T6" y="T7"/>
                </a:cxn>
              </a:cxnLst>
              <a:rect l="0" t="0" r="r" b="b"/>
              <a:pathLst>
                <a:path w="374" h="370">
                  <a:moveTo>
                    <a:pt x="0" y="325"/>
                  </a:moveTo>
                  <a:lnTo>
                    <a:pt x="170" y="0"/>
                  </a:lnTo>
                  <a:lnTo>
                    <a:pt x="374" y="370"/>
                  </a:lnTo>
                  <a:lnTo>
                    <a:pt x="0" y="325"/>
                  </a:lnTo>
                  <a:close/>
                </a:path>
              </a:pathLst>
            </a:custGeom>
            <a:solidFill>
              <a:srgbClr val="D2105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67" kern="0">
                <a:solidFill>
                  <a:srgbClr val="000000"/>
                </a:solidFill>
                <a:latin typeface="Arial"/>
                <a:cs typeface="Arial"/>
                <a:sym typeface="Arial"/>
                <a:rtl val="0"/>
              </a:endParaRPr>
            </a:p>
          </p:txBody>
        </p:sp>
        <p:sp>
          <p:nvSpPr>
            <p:cNvPr id="81" name="Freeform 274"/>
            <p:cNvSpPr>
              <a:spLocks/>
            </p:cNvSpPr>
            <p:nvPr userDrawn="1"/>
          </p:nvSpPr>
          <p:spPr bwMode="auto">
            <a:xfrm>
              <a:off x="5111751" y="2855913"/>
              <a:ext cx="130175" cy="209550"/>
            </a:xfrm>
            <a:custGeom>
              <a:avLst/>
              <a:gdLst>
                <a:gd name="T0" fmla="*/ 0 w 246"/>
                <a:gd name="T1" fmla="*/ 315 h 396"/>
                <a:gd name="T2" fmla="*/ 246 w 246"/>
                <a:gd name="T3" fmla="*/ 396 h 396"/>
                <a:gd name="T4" fmla="*/ 152 w 246"/>
                <a:gd name="T5" fmla="*/ 0 h 396"/>
                <a:gd name="T6" fmla="*/ 0 w 246"/>
                <a:gd name="T7" fmla="*/ 112 h 396"/>
                <a:gd name="T8" fmla="*/ 0 w 246"/>
                <a:gd name="T9" fmla="*/ 315 h 396"/>
              </a:gdLst>
              <a:ahLst/>
              <a:cxnLst>
                <a:cxn ang="0">
                  <a:pos x="T0" y="T1"/>
                </a:cxn>
                <a:cxn ang="0">
                  <a:pos x="T2" y="T3"/>
                </a:cxn>
                <a:cxn ang="0">
                  <a:pos x="T4" y="T5"/>
                </a:cxn>
                <a:cxn ang="0">
                  <a:pos x="T6" y="T7"/>
                </a:cxn>
                <a:cxn ang="0">
                  <a:pos x="T8" y="T9"/>
                </a:cxn>
              </a:cxnLst>
              <a:rect l="0" t="0" r="r" b="b"/>
              <a:pathLst>
                <a:path w="246" h="396">
                  <a:moveTo>
                    <a:pt x="0" y="315"/>
                  </a:moveTo>
                  <a:lnTo>
                    <a:pt x="246" y="396"/>
                  </a:lnTo>
                  <a:lnTo>
                    <a:pt x="152" y="0"/>
                  </a:lnTo>
                  <a:lnTo>
                    <a:pt x="0" y="112"/>
                  </a:lnTo>
                  <a:lnTo>
                    <a:pt x="0" y="315"/>
                  </a:lnTo>
                  <a:close/>
                </a:path>
              </a:pathLst>
            </a:custGeom>
            <a:solidFill>
              <a:srgbClr val="E914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67" kern="0">
                <a:solidFill>
                  <a:srgbClr val="000000"/>
                </a:solidFill>
                <a:latin typeface="Arial"/>
                <a:cs typeface="Arial"/>
                <a:sym typeface="Arial"/>
                <a:rtl val="0"/>
              </a:endParaRPr>
            </a:p>
          </p:txBody>
        </p:sp>
        <p:sp>
          <p:nvSpPr>
            <p:cNvPr id="82" name="Freeform 275"/>
            <p:cNvSpPr>
              <a:spLocks/>
            </p:cNvSpPr>
            <p:nvPr userDrawn="1"/>
          </p:nvSpPr>
          <p:spPr bwMode="auto">
            <a:xfrm>
              <a:off x="5241926" y="3065463"/>
              <a:ext cx="176213" cy="195263"/>
            </a:xfrm>
            <a:custGeom>
              <a:avLst/>
              <a:gdLst>
                <a:gd name="T0" fmla="*/ 0 w 333"/>
                <a:gd name="T1" fmla="*/ 0 h 370"/>
                <a:gd name="T2" fmla="*/ 204 w 333"/>
                <a:gd name="T3" fmla="*/ 370 h 370"/>
                <a:gd name="T4" fmla="*/ 333 w 333"/>
                <a:gd name="T5" fmla="*/ 82 h 370"/>
                <a:gd name="T6" fmla="*/ 0 w 333"/>
                <a:gd name="T7" fmla="*/ 0 h 370"/>
              </a:gdLst>
              <a:ahLst/>
              <a:cxnLst>
                <a:cxn ang="0">
                  <a:pos x="T0" y="T1"/>
                </a:cxn>
                <a:cxn ang="0">
                  <a:pos x="T2" y="T3"/>
                </a:cxn>
                <a:cxn ang="0">
                  <a:pos x="T4" y="T5"/>
                </a:cxn>
                <a:cxn ang="0">
                  <a:pos x="T6" y="T7"/>
                </a:cxn>
              </a:cxnLst>
              <a:rect l="0" t="0" r="r" b="b"/>
              <a:pathLst>
                <a:path w="333" h="370">
                  <a:moveTo>
                    <a:pt x="0" y="0"/>
                  </a:moveTo>
                  <a:lnTo>
                    <a:pt x="204" y="370"/>
                  </a:lnTo>
                  <a:lnTo>
                    <a:pt x="333" y="82"/>
                  </a:lnTo>
                  <a:lnTo>
                    <a:pt x="0" y="0"/>
                  </a:lnTo>
                  <a:close/>
                </a:path>
              </a:pathLst>
            </a:custGeom>
            <a:solidFill>
              <a:srgbClr val="8E16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67" kern="0">
                <a:solidFill>
                  <a:srgbClr val="000000"/>
                </a:solidFill>
                <a:latin typeface="Arial"/>
                <a:cs typeface="Arial"/>
                <a:sym typeface="Arial"/>
                <a:rtl val="0"/>
              </a:endParaRPr>
            </a:p>
          </p:txBody>
        </p:sp>
        <p:sp>
          <p:nvSpPr>
            <p:cNvPr id="83" name="Freeform 276"/>
            <p:cNvSpPr>
              <a:spLocks/>
            </p:cNvSpPr>
            <p:nvPr userDrawn="1"/>
          </p:nvSpPr>
          <p:spPr bwMode="auto">
            <a:xfrm>
              <a:off x="5349876" y="3260726"/>
              <a:ext cx="149225" cy="66675"/>
            </a:xfrm>
            <a:custGeom>
              <a:avLst/>
              <a:gdLst>
                <a:gd name="T0" fmla="*/ 0 w 281"/>
                <a:gd name="T1" fmla="*/ 99 h 125"/>
                <a:gd name="T2" fmla="*/ 0 w 281"/>
                <a:gd name="T3" fmla="*/ 0 h 125"/>
                <a:gd name="T4" fmla="*/ 281 w 281"/>
                <a:gd name="T5" fmla="*/ 125 h 125"/>
                <a:gd name="T6" fmla="*/ 0 w 281"/>
                <a:gd name="T7" fmla="*/ 99 h 125"/>
              </a:gdLst>
              <a:ahLst/>
              <a:cxnLst>
                <a:cxn ang="0">
                  <a:pos x="T0" y="T1"/>
                </a:cxn>
                <a:cxn ang="0">
                  <a:pos x="T2" y="T3"/>
                </a:cxn>
                <a:cxn ang="0">
                  <a:pos x="T4" y="T5"/>
                </a:cxn>
                <a:cxn ang="0">
                  <a:pos x="T6" y="T7"/>
                </a:cxn>
              </a:cxnLst>
              <a:rect l="0" t="0" r="r" b="b"/>
              <a:pathLst>
                <a:path w="281" h="125">
                  <a:moveTo>
                    <a:pt x="0" y="99"/>
                  </a:moveTo>
                  <a:lnTo>
                    <a:pt x="0" y="0"/>
                  </a:lnTo>
                  <a:lnTo>
                    <a:pt x="281" y="125"/>
                  </a:lnTo>
                  <a:lnTo>
                    <a:pt x="0" y="99"/>
                  </a:lnTo>
                  <a:close/>
                </a:path>
              </a:pathLst>
            </a:custGeom>
            <a:solidFill>
              <a:srgbClr val="4224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67" kern="0">
                <a:solidFill>
                  <a:srgbClr val="000000"/>
                </a:solidFill>
                <a:latin typeface="Arial"/>
                <a:cs typeface="Arial"/>
                <a:sym typeface="Arial"/>
                <a:rtl val="0"/>
              </a:endParaRPr>
            </a:p>
          </p:txBody>
        </p:sp>
        <p:sp>
          <p:nvSpPr>
            <p:cNvPr id="84" name="Freeform 277"/>
            <p:cNvSpPr>
              <a:spLocks/>
            </p:cNvSpPr>
            <p:nvPr userDrawn="1"/>
          </p:nvSpPr>
          <p:spPr bwMode="auto">
            <a:xfrm>
              <a:off x="5349876" y="3108326"/>
              <a:ext cx="149225" cy="219075"/>
            </a:xfrm>
            <a:custGeom>
              <a:avLst/>
              <a:gdLst>
                <a:gd name="T0" fmla="*/ 0 w 281"/>
                <a:gd name="T1" fmla="*/ 288 h 413"/>
                <a:gd name="T2" fmla="*/ 129 w 281"/>
                <a:gd name="T3" fmla="*/ 0 h 413"/>
                <a:gd name="T4" fmla="*/ 281 w 281"/>
                <a:gd name="T5" fmla="*/ 413 h 413"/>
                <a:gd name="T6" fmla="*/ 0 w 281"/>
                <a:gd name="T7" fmla="*/ 288 h 413"/>
              </a:gdLst>
              <a:ahLst/>
              <a:cxnLst>
                <a:cxn ang="0">
                  <a:pos x="T0" y="T1"/>
                </a:cxn>
                <a:cxn ang="0">
                  <a:pos x="T2" y="T3"/>
                </a:cxn>
                <a:cxn ang="0">
                  <a:pos x="T4" y="T5"/>
                </a:cxn>
                <a:cxn ang="0">
                  <a:pos x="T6" y="T7"/>
                </a:cxn>
              </a:cxnLst>
              <a:rect l="0" t="0" r="r" b="b"/>
              <a:pathLst>
                <a:path w="281" h="413">
                  <a:moveTo>
                    <a:pt x="0" y="288"/>
                  </a:moveTo>
                  <a:lnTo>
                    <a:pt x="129" y="0"/>
                  </a:lnTo>
                  <a:lnTo>
                    <a:pt x="281" y="413"/>
                  </a:lnTo>
                  <a:lnTo>
                    <a:pt x="0" y="288"/>
                  </a:lnTo>
                  <a:close/>
                </a:path>
              </a:pathLst>
            </a:custGeom>
            <a:solidFill>
              <a:srgbClr val="3F2E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67" kern="0">
                <a:solidFill>
                  <a:srgbClr val="000000"/>
                </a:solidFill>
                <a:latin typeface="Arial"/>
                <a:cs typeface="Arial"/>
                <a:sym typeface="Arial"/>
                <a:rtl val="0"/>
              </a:endParaRPr>
            </a:p>
          </p:txBody>
        </p:sp>
        <p:sp>
          <p:nvSpPr>
            <p:cNvPr id="85" name="Freeform 278"/>
            <p:cNvSpPr>
              <a:spLocks/>
            </p:cNvSpPr>
            <p:nvPr userDrawn="1"/>
          </p:nvSpPr>
          <p:spPr bwMode="auto">
            <a:xfrm>
              <a:off x="5743576" y="2779713"/>
              <a:ext cx="201613" cy="157163"/>
            </a:xfrm>
            <a:custGeom>
              <a:avLst/>
              <a:gdLst>
                <a:gd name="T0" fmla="*/ 0 w 383"/>
                <a:gd name="T1" fmla="*/ 0 h 296"/>
                <a:gd name="T2" fmla="*/ 42 w 383"/>
                <a:gd name="T3" fmla="*/ 296 h 296"/>
                <a:gd name="T4" fmla="*/ 383 w 383"/>
                <a:gd name="T5" fmla="*/ 71 h 296"/>
                <a:gd name="T6" fmla="*/ 291 w 383"/>
                <a:gd name="T7" fmla="*/ 0 h 296"/>
                <a:gd name="T8" fmla="*/ 0 w 383"/>
                <a:gd name="T9" fmla="*/ 0 h 296"/>
              </a:gdLst>
              <a:ahLst/>
              <a:cxnLst>
                <a:cxn ang="0">
                  <a:pos x="T0" y="T1"/>
                </a:cxn>
                <a:cxn ang="0">
                  <a:pos x="T2" y="T3"/>
                </a:cxn>
                <a:cxn ang="0">
                  <a:pos x="T4" y="T5"/>
                </a:cxn>
                <a:cxn ang="0">
                  <a:pos x="T6" y="T7"/>
                </a:cxn>
                <a:cxn ang="0">
                  <a:pos x="T8" y="T9"/>
                </a:cxn>
              </a:cxnLst>
              <a:rect l="0" t="0" r="r" b="b"/>
              <a:pathLst>
                <a:path w="383" h="296">
                  <a:moveTo>
                    <a:pt x="0" y="0"/>
                  </a:moveTo>
                  <a:lnTo>
                    <a:pt x="42" y="296"/>
                  </a:lnTo>
                  <a:lnTo>
                    <a:pt x="383" y="71"/>
                  </a:lnTo>
                  <a:lnTo>
                    <a:pt x="291" y="0"/>
                  </a:lnTo>
                  <a:lnTo>
                    <a:pt x="0" y="0"/>
                  </a:lnTo>
                  <a:close/>
                </a:path>
              </a:pathLst>
            </a:custGeom>
            <a:solidFill>
              <a:srgbClr val="66C5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67" kern="0">
                <a:solidFill>
                  <a:srgbClr val="000000"/>
                </a:solidFill>
                <a:latin typeface="Arial"/>
                <a:cs typeface="Arial"/>
                <a:sym typeface="Arial"/>
                <a:rtl val="0"/>
              </a:endParaRPr>
            </a:p>
          </p:txBody>
        </p:sp>
        <p:sp>
          <p:nvSpPr>
            <p:cNvPr id="86" name="Freeform 279"/>
            <p:cNvSpPr>
              <a:spLocks/>
            </p:cNvSpPr>
            <p:nvPr userDrawn="1"/>
          </p:nvSpPr>
          <p:spPr bwMode="auto">
            <a:xfrm>
              <a:off x="5897564" y="2779713"/>
              <a:ext cx="47625" cy="38100"/>
            </a:xfrm>
            <a:custGeom>
              <a:avLst/>
              <a:gdLst>
                <a:gd name="T0" fmla="*/ 0 w 92"/>
                <a:gd name="T1" fmla="*/ 0 h 71"/>
                <a:gd name="T2" fmla="*/ 92 w 92"/>
                <a:gd name="T3" fmla="*/ 71 h 71"/>
                <a:gd name="T4" fmla="*/ 64 w 92"/>
                <a:gd name="T5" fmla="*/ 0 h 71"/>
                <a:gd name="T6" fmla="*/ 0 w 92"/>
                <a:gd name="T7" fmla="*/ 0 h 71"/>
              </a:gdLst>
              <a:ahLst/>
              <a:cxnLst>
                <a:cxn ang="0">
                  <a:pos x="T0" y="T1"/>
                </a:cxn>
                <a:cxn ang="0">
                  <a:pos x="T2" y="T3"/>
                </a:cxn>
                <a:cxn ang="0">
                  <a:pos x="T4" y="T5"/>
                </a:cxn>
                <a:cxn ang="0">
                  <a:pos x="T6" y="T7"/>
                </a:cxn>
              </a:cxnLst>
              <a:rect l="0" t="0" r="r" b="b"/>
              <a:pathLst>
                <a:path w="92" h="71">
                  <a:moveTo>
                    <a:pt x="0" y="0"/>
                  </a:moveTo>
                  <a:lnTo>
                    <a:pt x="92" y="71"/>
                  </a:lnTo>
                  <a:lnTo>
                    <a:pt x="64" y="0"/>
                  </a:lnTo>
                  <a:lnTo>
                    <a:pt x="0" y="0"/>
                  </a:lnTo>
                  <a:close/>
                </a:path>
              </a:pathLst>
            </a:custGeom>
            <a:solidFill>
              <a:srgbClr val="86CE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67" kern="0">
                <a:solidFill>
                  <a:srgbClr val="000000"/>
                </a:solidFill>
                <a:latin typeface="Arial"/>
                <a:cs typeface="Arial"/>
                <a:sym typeface="Arial"/>
                <a:rtl val="0"/>
              </a:endParaRPr>
            </a:p>
          </p:txBody>
        </p:sp>
        <p:sp>
          <p:nvSpPr>
            <p:cNvPr id="87" name="Freeform 280"/>
            <p:cNvSpPr>
              <a:spLocks/>
            </p:cNvSpPr>
            <p:nvPr userDrawn="1"/>
          </p:nvSpPr>
          <p:spPr bwMode="auto">
            <a:xfrm>
              <a:off x="5945189" y="2817813"/>
              <a:ext cx="76200" cy="290513"/>
            </a:xfrm>
            <a:custGeom>
              <a:avLst/>
              <a:gdLst>
                <a:gd name="T0" fmla="*/ 0 w 144"/>
                <a:gd name="T1" fmla="*/ 0 h 550"/>
                <a:gd name="T2" fmla="*/ 144 w 144"/>
                <a:gd name="T3" fmla="*/ 550 h 550"/>
                <a:gd name="T4" fmla="*/ 136 w 144"/>
                <a:gd name="T5" fmla="*/ 27 h 550"/>
                <a:gd name="T6" fmla="*/ 0 w 144"/>
                <a:gd name="T7" fmla="*/ 0 h 550"/>
              </a:gdLst>
              <a:ahLst/>
              <a:cxnLst>
                <a:cxn ang="0">
                  <a:pos x="T0" y="T1"/>
                </a:cxn>
                <a:cxn ang="0">
                  <a:pos x="T2" y="T3"/>
                </a:cxn>
                <a:cxn ang="0">
                  <a:pos x="T4" y="T5"/>
                </a:cxn>
                <a:cxn ang="0">
                  <a:pos x="T6" y="T7"/>
                </a:cxn>
              </a:cxnLst>
              <a:rect l="0" t="0" r="r" b="b"/>
              <a:pathLst>
                <a:path w="144" h="550">
                  <a:moveTo>
                    <a:pt x="0" y="0"/>
                  </a:moveTo>
                  <a:lnTo>
                    <a:pt x="144" y="550"/>
                  </a:lnTo>
                  <a:lnTo>
                    <a:pt x="136" y="27"/>
                  </a:lnTo>
                  <a:lnTo>
                    <a:pt x="0" y="0"/>
                  </a:lnTo>
                  <a:close/>
                </a:path>
              </a:pathLst>
            </a:custGeom>
            <a:solidFill>
              <a:srgbClr val="D4F0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67" kern="0">
                <a:solidFill>
                  <a:srgbClr val="000000"/>
                </a:solidFill>
                <a:latin typeface="Arial"/>
                <a:cs typeface="Arial"/>
                <a:sym typeface="Arial"/>
                <a:rtl val="0"/>
              </a:endParaRPr>
            </a:p>
          </p:txBody>
        </p:sp>
        <p:sp>
          <p:nvSpPr>
            <p:cNvPr id="88" name="Freeform 281"/>
            <p:cNvSpPr>
              <a:spLocks/>
            </p:cNvSpPr>
            <p:nvPr userDrawn="1"/>
          </p:nvSpPr>
          <p:spPr bwMode="auto">
            <a:xfrm>
              <a:off x="6018214" y="2825751"/>
              <a:ext cx="58738" cy="282575"/>
            </a:xfrm>
            <a:custGeom>
              <a:avLst/>
              <a:gdLst>
                <a:gd name="T0" fmla="*/ 8 w 111"/>
                <a:gd name="T1" fmla="*/ 533 h 533"/>
                <a:gd name="T2" fmla="*/ 111 w 111"/>
                <a:gd name="T3" fmla="*/ 0 h 533"/>
                <a:gd name="T4" fmla="*/ 0 w 111"/>
                <a:gd name="T5" fmla="*/ 10 h 533"/>
                <a:gd name="T6" fmla="*/ 8 w 111"/>
                <a:gd name="T7" fmla="*/ 533 h 533"/>
              </a:gdLst>
              <a:ahLst/>
              <a:cxnLst>
                <a:cxn ang="0">
                  <a:pos x="T0" y="T1"/>
                </a:cxn>
                <a:cxn ang="0">
                  <a:pos x="T2" y="T3"/>
                </a:cxn>
                <a:cxn ang="0">
                  <a:pos x="T4" y="T5"/>
                </a:cxn>
                <a:cxn ang="0">
                  <a:pos x="T6" y="T7"/>
                </a:cxn>
              </a:cxnLst>
              <a:rect l="0" t="0" r="r" b="b"/>
              <a:pathLst>
                <a:path w="111" h="533">
                  <a:moveTo>
                    <a:pt x="8" y="533"/>
                  </a:moveTo>
                  <a:lnTo>
                    <a:pt x="111" y="0"/>
                  </a:lnTo>
                  <a:lnTo>
                    <a:pt x="0" y="10"/>
                  </a:lnTo>
                  <a:lnTo>
                    <a:pt x="8" y="533"/>
                  </a:lnTo>
                  <a:close/>
                </a:path>
              </a:pathLst>
            </a:custGeom>
            <a:solidFill>
              <a:srgbClr val="CCEE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67" kern="0">
                <a:solidFill>
                  <a:srgbClr val="000000"/>
                </a:solidFill>
                <a:latin typeface="Arial"/>
                <a:cs typeface="Arial"/>
                <a:sym typeface="Arial"/>
                <a:rtl val="0"/>
              </a:endParaRPr>
            </a:p>
          </p:txBody>
        </p:sp>
        <p:sp>
          <p:nvSpPr>
            <p:cNvPr id="89" name="Freeform 282"/>
            <p:cNvSpPr>
              <a:spLocks/>
            </p:cNvSpPr>
            <p:nvPr userDrawn="1"/>
          </p:nvSpPr>
          <p:spPr bwMode="auto">
            <a:xfrm>
              <a:off x="6959601" y="3070226"/>
              <a:ext cx="166688" cy="85725"/>
            </a:xfrm>
            <a:custGeom>
              <a:avLst/>
              <a:gdLst>
                <a:gd name="T0" fmla="*/ 59 w 314"/>
                <a:gd name="T1" fmla="*/ 0 h 161"/>
                <a:gd name="T2" fmla="*/ 314 w 314"/>
                <a:gd name="T3" fmla="*/ 161 h 161"/>
                <a:gd name="T4" fmla="*/ 0 w 314"/>
                <a:gd name="T5" fmla="*/ 62 h 161"/>
                <a:gd name="T6" fmla="*/ 59 w 314"/>
                <a:gd name="T7" fmla="*/ 0 h 161"/>
              </a:gdLst>
              <a:ahLst/>
              <a:cxnLst>
                <a:cxn ang="0">
                  <a:pos x="T0" y="T1"/>
                </a:cxn>
                <a:cxn ang="0">
                  <a:pos x="T2" y="T3"/>
                </a:cxn>
                <a:cxn ang="0">
                  <a:pos x="T4" y="T5"/>
                </a:cxn>
                <a:cxn ang="0">
                  <a:pos x="T6" y="T7"/>
                </a:cxn>
              </a:cxnLst>
              <a:rect l="0" t="0" r="r" b="b"/>
              <a:pathLst>
                <a:path w="314" h="161">
                  <a:moveTo>
                    <a:pt x="59" y="0"/>
                  </a:moveTo>
                  <a:lnTo>
                    <a:pt x="314" y="161"/>
                  </a:lnTo>
                  <a:lnTo>
                    <a:pt x="0" y="62"/>
                  </a:lnTo>
                  <a:lnTo>
                    <a:pt x="59" y="0"/>
                  </a:lnTo>
                  <a:close/>
                </a:path>
              </a:pathLst>
            </a:custGeom>
            <a:solidFill>
              <a:srgbClr val="89CE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67" kern="0">
                <a:solidFill>
                  <a:srgbClr val="000000"/>
                </a:solidFill>
                <a:latin typeface="Arial"/>
                <a:cs typeface="Arial"/>
                <a:sym typeface="Arial"/>
                <a:rtl val="0"/>
              </a:endParaRPr>
            </a:p>
          </p:txBody>
        </p:sp>
        <p:sp>
          <p:nvSpPr>
            <p:cNvPr id="90" name="Freeform 283"/>
            <p:cNvSpPr>
              <a:spLocks/>
            </p:cNvSpPr>
            <p:nvPr userDrawn="1"/>
          </p:nvSpPr>
          <p:spPr bwMode="auto">
            <a:xfrm>
              <a:off x="7126289" y="3155951"/>
              <a:ext cx="101600" cy="188913"/>
            </a:xfrm>
            <a:custGeom>
              <a:avLst/>
              <a:gdLst>
                <a:gd name="T0" fmla="*/ 193 w 193"/>
                <a:gd name="T1" fmla="*/ 357 h 357"/>
                <a:gd name="T2" fmla="*/ 154 w 193"/>
                <a:gd name="T3" fmla="*/ 9 h 357"/>
                <a:gd name="T4" fmla="*/ 0 w 193"/>
                <a:gd name="T5" fmla="*/ 0 h 357"/>
                <a:gd name="T6" fmla="*/ 160 w 193"/>
                <a:gd name="T7" fmla="*/ 357 h 357"/>
                <a:gd name="T8" fmla="*/ 193 w 193"/>
                <a:gd name="T9" fmla="*/ 357 h 357"/>
              </a:gdLst>
              <a:ahLst/>
              <a:cxnLst>
                <a:cxn ang="0">
                  <a:pos x="T0" y="T1"/>
                </a:cxn>
                <a:cxn ang="0">
                  <a:pos x="T2" y="T3"/>
                </a:cxn>
                <a:cxn ang="0">
                  <a:pos x="T4" y="T5"/>
                </a:cxn>
                <a:cxn ang="0">
                  <a:pos x="T6" y="T7"/>
                </a:cxn>
                <a:cxn ang="0">
                  <a:pos x="T8" y="T9"/>
                </a:cxn>
              </a:cxnLst>
              <a:rect l="0" t="0" r="r" b="b"/>
              <a:pathLst>
                <a:path w="193" h="357">
                  <a:moveTo>
                    <a:pt x="193" y="357"/>
                  </a:moveTo>
                  <a:lnTo>
                    <a:pt x="154" y="9"/>
                  </a:lnTo>
                  <a:lnTo>
                    <a:pt x="0" y="0"/>
                  </a:lnTo>
                  <a:lnTo>
                    <a:pt x="160" y="357"/>
                  </a:lnTo>
                  <a:lnTo>
                    <a:pt x="193" y="357"/>
                  </a:lnTo>
                  <a:close/>
                </a:path>
              </a:pathLst>
            </a:custGeom>
            <a:solidFill>
              <a:srgbClr val="68A9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67" kern="0">
                <a:solidFill>
                  <a:srgbClr val="000000"/>
                </a:solidFill>
                <a:latin typeface="Arial"/>
                <a:cs typeface="Arial"/>
                <a:sym typeface="Arial"/>
                <a:rtl val="0"/>
              </a:endParaRPr>
            </a:p>
          </p:txBody>
        </p:sp>
        <p:sp>
          <p:nvSpPr>
            <p:cNvPr id="91" name="Freeform 284"/>
            <p:cNvSpPr>
              <a:spLocks/>
            </p:cNvSpPr>
            <p:nvPr userDrawn="1"/>
          </p:nvSpPr>
          <p:spPr bwMode="auto">
            <a:xfrm>
              <a:off x="7207251" y="3160713"/>
              <a:ext cx="106363" cy="184150"/>
            </a:xfrm>
            <a:custGeom>
              <a:avLst/>
              <a:gdLst>
                <a:gd name="T0" fmla="*/ 199 w 199"/>
                <a:gd name="T1" fmla="*/ 348 h 348"/>
                <a:gd name="T2" fmla="*/ 0 w 199"/>
                <a:gd name="T3" fmla="*/ 0 h 348"/>
                <a:gd name="T4" fmla="*/ 39 w 199"/>
                <a:gd name="T5" fmla="*/ 348 h 348"/>
                <a:gd name="T6" fmla="*/ 199 w 199"/>
                <a:gd name="T7" fmla="*/ 348 h 348"/>
              </a:gdLst>
              <a:ahLst/>
              <a:cxnLst>
                <a:cxn ang="0">
                  <a:pos x="T0" y="T1"/>
                </a:cxn>
                <a:cxn ang="0">
                  <a:pos x="T2" y="T3"/>
                </a:cxn>
                <a:cxn ang="0">
                  <a:pos x="T4" y="T5"/>
                </a:cxn>
                <a:cxn ang="0">
                  <a:pos x="T6" y="T7"/>
                </a:cxn>
              </a:cxnLst>
              <a:rect l="0" t="0" r="r" b="b"/>
              <a:pathLst>
                <a:path w="199" h="348">
                  <a:moveTo>
                    <a:pt x="199" y="348"/>
                  </a:moveTo>
                  <a:lnTo>
                    <a:pt x="0" y="0"/>
                  </a:lnTo>
                  <a:lnTo>
                    <a:pt x="39" y="348"/>
                  </a:lnTo>
                  <a:lnTo>
                    <a:pt x="199" y="348"/>
                  </a:lnTo>
                  <a:close/>
                </a:path>
              </a:pathLst>
            </a:custGeom>
            <a:solidFill>
              <a:srgbClr val="5B83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67" kern="0">
                <a:solidFill>
                  <a:srgbClr val="000000"/>
                </a:solidFill>
                <a:latin typeface="Arial"/>
                <a:cs typeface="Arial"/>
                <a:sym typeface="Arial"/>
                <a:rtl val="0"/>
              </a:endParaRPr>
            </a:p>
          </p:txBody>
        </p:sp>
        <p:sp>
          <p:nvSpPr>
            <p:cNvPr id="92" name="Freeform 285"/>
            <p:cNvSpPr>
              <a:spLocks/>
            </p:cNvSpPr>
            <p:nvPr userDrawn="1"/>
          </p:nvSpPr>
          <p:spPr bwMode="auto">
            <a:xfrm>
              <a:off x="5788026" y="3089276"/>
              <a:ext cx="284163" cy="200025"/>
            </a:xfrm>
            <a:custGeom>
              <a:avLst/>
              <a:gdLst>
                <a:gd name="T0" fmla="*/ 0 w 536"/>
                <a:gd name="T1" fmla="*/ 0 h 377"/>
                <a:gd name="T2" fmla="*/ 442 w 536"/>
                <a:gd name="T3" fmla="*/ 36 h 377"/>
                <a:gd name="T4" fmla="*/ 536 w 536"/>
                <a:gd name="T5" fmla="*/ 377 h 377"/>
                <a:gd name="T6" fmla="*/ 0 w 536"/>
                <a:gd name="T7" fmla="*/ 0 h 377"/>
              </a:gdLst>
              <a:ahLst/>
              <a:cxnLst>
                <a:cxn ang="0">
                  <a:pos x="T0" y="T1"/>
                </a:cxn>
                <a:cxn ang="0">
                  <a:pos x="T2" y="T3"/>
                </a:cxn>
                <a:cxn ang="0">
                  <a:pos x="T4" y="T5"/>
                </a:cxn>
                <a:cxn ang="0">
                  <a:pos x="T6" y="T7"/>
                </a:cxn>
              </a:cxnLst>
              <a:rect l="0" t="0" r="r" b="b"/>
              <a:pathLst>
                <a:path w="536" h="377">
                  <a:moveTo>
                    <a:pt x="0" y="0"/>
                  </a:moveTo>
                  <a:lnTo>
                    <a:pt x="442" y="36"/>
                  </a:lnTo>
                  <a:lnTo>
                    <a:pt x="536" y="377"/>
                  </a:lnTo>
                  <a:lnTo>
                    <a:pt x="0" y="0"/>
                  </a:lnTo>
                  <a:close/>
                </a:path>
              </a:pathLst>
            </a:custGeom>
            <a:solidFill>
              <a:srgbClr val="94DA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67" kern="0">
                <a:solidFill>
                  <a:srgbClr val="000000"/>
                </a:solidFill>
                <a:latin typeface="Arial"/>
                <a:cs typeface="Arial"/>
                <a:sym typeface="Arial"/>
                <a:rtl val="0"/>
              </a:endParaRPr>
            </a:p>
          </p:txBody>
        </p:sp>
        <p:sp>
          <p:nvSpPr>
            <p:cNvPr id="93" name="Freeform 286"/>
            <p:cNvSpPr>
              <a:spLocks/>
            </p:cNvSpPr>
            <p:nvPr userDrawn="1"/>
          </p:nvSpPr>
          <p:spPr bwMode="auto">
            <a:xfrm>
              <a:off x="6869114" y="2779713"/>
              <a:ext cx="22225" cy="19050"/>
            </a:xfrm>
            <a:custGeom>
              <a:avLst/>
              <a:gdLst>
                <a:gd name="T0" fmla="*/ 4 w 40"/>
                <a:gd name="T1" fmla="*/ 0 h 35"/>
                <a:gd name="T2" fmla="*/ 0 w 40"/>
                <a:gd name="T3" fmla="*/ 35 h 35"/>
                <a:gd name="T4" fmla="*/ 40 w 40"/>
                <a:gd name="T5" fmla="*/ 0 h 35"/>
                <a:gd name="T6" fmla="*/ 4 w 40"/>
                <a:gd name="T7" fmla="*/ 0 h 35"/>
              </a:gdLst>
              <a:ahLst/>
              <a:cxnLst>
                <a:cxn ang="0">
                  <a:pos x="T0" y="T1"/>
                </a:cxn>
                <a:cxn ang="0">
                  <a:pos x="T2" y="T3"/>
                </a:cxn>
                <a:cxn ang="0">
                  <a:pos x="T4" y="T5"/>
                </a:cxn>
                <a:cxn ang="0">
                  <a:pos x="T6" y="T7"/>
                </a:cxn>
              </a:cxnLst>
              <a:rect l="0" t="0" r="r" b="b"/>
              <a:pathLst>
                <a:path w="40" h="35">
                  <a:moveTo>
                    <a:pt x="4" y="0"/>
                  </a:moveTo>
                  <a:lnTo>
                    <a:pt x="0" y="35"/>
                  </a:lnTo>
                  <a:lnTo>
                    <a:pt x="40" y="0"/>
                  </a:lnTo>
                  <a:lnTo>
                    <a:pt x="4" y="0"/>
                  </a:lnTo>
                  <a:close/>
                </a:path>
              </a:pathLst>
            </a:custGeom>
            <a:solidFill>
              <a:srgbClr val="F0EE1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67" kern="0">
                <a:solidFill>
                  <a:srgbClr val="000000"/>
                </a:solidFill>
                <a:latin typeface="Arial"/>
                <a:cs typeface="Arial"/>
                <a:sym typeface="Arial"/>
                <a:rtl val="0"/>
              </a:endParaRPr>
            </a:p>
          </p:txBody>
        </p:sp>
        <p:sp>
          <p:nvSpPr>
            <p:cNvPr id="94" name="Freeform 287"/>
            <p:cNvSpPr>
              <a:spLocks/>
            </p:cNvSpPr>
            <p:nvPr userDrawn="1"/>
          </p:nvSpPr>
          <p:spPr bwMode="auto">
            <a:xfrm>
              <a:off x="5576889" y="2917826"/>
              <a:ext cx="188913" cy="133350"/>
            </a:xfrm>
            <a:custGeom>
              <a:avLst/>
              <a:gdLst>
                <a:gd name="T0" fmla="*/ 109 w 357"/>
                <a:gd name="T1" fmla="*/ 253 h 253"/>
                <a:gd name="T2" fmla="*/ 357 w 357"/>
                <a:gd name="T3" fmla="*/ 36 h 253"/>
                <a:gd name="T4" fmla="*/ 0 w 357"/>
                <a:gd name="T5" fmla="*/ 0 h 253"/>
                <a:gd name="T6" fmla="*/ 109 w 357"/>
                <a:gd name="T7" fmla="*/ 253 h 253"/>
              </a:gdLst>
              <a:ahLst/>
              <a:cxnLst>
                <a:cxn ang="0">
                  <a:pos x="T0" y="T1"/>
                </a:cxn>
                <a:cxn ang="0">
                  <a:pos x="T2" y="T3"/>
                </a:cxn>
                <a:cxn ang="0">
                  <a:pos x="T4" y="T5"/>
                </a:cxn>
                <a:cxn ang="0">
                  <a:pos x="T6" y="T7"/>
                </a:cxn>
              </a:cxnLst>
              <a:rect l="0" t="0" r="r" b="b"/>
              <a:pathLst>
                <a:path w="357" h="253">
                  <a:moveTo>
                    <a:pt x="109" y="253"/>
                  </a:moveTo>
                  <a:lnTo>
                    <a:pt x="357" y="36"/>
                  </a:lnTo>
                  <a:lnTo>
                    <a:pt x="0" y="0"/>
                  </a:lnTo>
                  <a:lnTo>
                    <a:pt x="109" y="253"/>
                  </a:lnTo>
                  <a:close/>
                </a:path>
              </a:pathLst>
            </a:custGeom>
            <a:solidFill>
              <a:srgbClr val="2A4F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67" kern="0">
                <a:solidFill>
                  <a:srgbClr val="000000"/>
                </a:solidFill>
                <a:latin typeface="Arial"/>
                <a:cs typeface="Arial"/>
                <a:sym typeface="Arial"/>
                <a:rtl val="0"/>
              </a:endParaRPr>
            </a:p>
          </p:txBody>
        </p:sp>
        <p:sp>
          <p:nvSpPr>
            <p:cNvPr id="95" name="Freeform 288"/>
            <p:cNvSpPr>
              <a:spLocks/>
            </p:cNvSpPr>
            <p:nvPr userDrawn="1"/>
          </p:nvSpPr>
          <p:spPr bwMode="auto">
            <a:xfrm>
              <a:off x="5576889" y="2779713"/>
              <a:ext cx="188913" cy="157163"/>
            </a:xfrm>
            <a:custGeom>
              <a:avLst/>
              <a:gdLst>
                <a:gd name="T0" fmla="*/ 141 w 357"/>
                <a:gd name="T1" fmla="*/ 0 h 296"/>
                <a:gd name="T2" fmla="*/ 0 w 357"/>
                <a:gd name="T3" fmla="*/ 260 h 296"/>
                <a:gd name="T4" fmla="*/ 357 w 357"/>
                <a:gd name="T5" fmla="*/ 296 h 296"/>
                <a:gd name="T6" fmla="*/ 315 w 357"/>
                <a:gd name="T7" fmla="*/ 0 h 296"/>
                <a:gd name="T8" fmla="*/ 141 w 357"/>
                <a:gd name="T9" fmla="*/ 0 h 296"/>
              </a:gdLst>
              <a:ahLst/>
              <a:cxnLst>
                <a:cxn ang="0">
                  <a:pos x="T0" y="T1"/>
                </a:cxn>
                <a:cxn ang="0">
                  <a:pos x="T2" y="T3"/>
                </a:cxn>
                <a:cxn ang="0">
                  <a:pos x="T4" y="T5"/>
                </a:cxn>
                <a:cxn ang="0">
                  <a:pos x="T6" y="T7"/>
                </a:cxn>
                <a:cxn ang="0">
                  <a:pos x="T8" y="T9"/>
                </a:cxn>
              </a:cxnLst>
              <a:rect l="0" t="0" r="r" b="b"/>
              <a:pathLst>
                <a:path w="357" h="296">
                  <a:moveTo>
                    <a:pt x="141" y="0"/>
                  </a:moveTo>
                  <a:lnTo>
                    <a:pt x="0" y="260"/>
                  </a:lnTo>
                  <a:lnTo>
                    <a:pt x="357" y="296"/>
                  </a:lnTo>
                  <a:lnTo>
                    <a:pt x="315" y="0"/>
                  </a:lnTo>
                  <a:lnTo>
                    <a:pt x="141" y="0"/>
                  </a:lnTo>
                  <a:close/>
                </a:path>
              </a:pathLst>
            </a:custGeom>
            <a:solidFill>
              <a:srgbClr val="2B4D9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67" kern="0">
                <a:solidFill>
                  <a:srgbClr val="000000"/>
                </a:solidFill>
                <a:latin typeface="Arial"/>
                <a:cs typeface="Arial"/>
                <a:sym typeface="Arial"/>
                <a:rtl val="0"/>
              </a:endParaRPr>
            </a:p>
          </p:txBody>
        </p:sp>
        <p:sp>
          <p:nvSpPr>
            <p:cNvPr id="96" name="Freeform 289"/>
            <p:cNvSpPr>
              <a:spLocks/>
            </p:cNvSpPr>
            <p:nvPr userDrawn="1"/>
          </p:nvSpPr>
          <p:spPr bwMode="auto">
            <a:xfrm>
              <a:off x="6454776" y="2813051"/>
              <a:ext cx="166688" cy="323850"/>
            </a:xfrm>
            <a:custGeom>
              <a:avLst/>
              <a:gdLst>
                <a:gd name="T0" fmla="*/ 0 w 316"/>
                <a:gd name="T1" fmla="*/ 244 h 612"/>
                <a:gd name="T2" fmla="*/ 316 w 316"/>
                <a:gd name="T3" fmla="*/ 0 h 612"/>
                <a:gd name="T4" fmla="*/ 85 w 316"/>
                <a:gd name="T5" fmla="*/ 612 h 612"/>
                <a:gd name="T6" fmla="*/ 0 w 316"/>
                <a:gd name="T7" fmla="*/ 244 h 612"/>
              </a:gdLst>
              <a:ahLst/>
              <a:cxnLst>
                <a:cxn ang="0">
                  <a:pos x="T0" y="T1"/>
                </a:cxn>
                <a:cxn ang="0">
                  <a:pos x="T2" y="T3"/>
                </a:cxn>
                <a:cxn ang="0">
                  <a:pos x="T4" y="T5"/>
                </a:cxn>
                <a:cxn ang="0">
                  <a:pos x="T6" y="T7"/>
                </a:cxn>
              </a:cxnLst>
              <a:rect l="0" t="0" r="r" b="b"/>
              <a:pathLst>
                <a:path w="316" h="612">
                  <a:moveTo>
                    <a:pt x="0" y="244"/>
                  </a:moveTo>
                  <a:lnTo>
                    <a:pt x="316" y="0"/>
                  </a:lnTo>
                  <a:lnTo>
                    <a:pt x="85" y="612"/>
                  </a:lnTo>
                  <a:lnTo>
                    <a:pt x="0" y="244"/>
                  </a:lnTo>
                  <a:close/>
                </a:path>
              </a:pathLst>
            </a:custGeom>
            <a:solidFill>
              <a:srgbClr val="41AC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67" kern="0">
                <a:solidFill>
                  <a:srgbClr val="000000"/>
                </a:solidFill>
                <a:latin typeface="Arial"/>
                <a:cs typeface="Arial"/>
                <a:sym typeface="Arial"/>
                <a:rtl val="0"/>
              </a:endParaRPr>
            </a:p>
          </p:txBody>
        </p:sp>
        <p:sp>
          <p:nvSpPr>
            <p:cNvPr id="97" name="Freeform 290"/>
            <p:cNvSpPr>
              <a:spLocks/>
            </p:cNvSpPr>
            <p:nvPr userDrawn="1"/>
          </p:nvSpPr>
          <p:spPr bwMode="auto">
            <a:xfrm>
              <a:off x="6499226" y="2813051"/>
              <a:ext cx="285750" cy="323850"/>
            </a:xfrm>
            <a:custGeom>
              <a:avLst/>
              <a:gdLst>
                <a:gd name="T0" fmla="*/ 231 w 538"/>
                <a:gd name="T1" fmla="*/ 0 h 612"/>
                <a:gd name="T2" fmla="*/ 538 w 538"/>
                <a:gd name="T3" fmla="*/ 523 h 612"/>
                <a:gd name="T4" fmla="*/ 0 w 538"/>
                <a:gd name="T5" fmla="*/ 612 h 612"/>
                <a:gd name="T6" fmla="*/ 231 w 538"/>
                <a:gd name="T7" fmla="*/ 0 h 612"/>
              </a:gdLst>
              <a:ahLst/>
              <a:cxnLst>
                <a:cxn ang="0">
                  <a:pos x="T0" y="T1"/>
                </a:cxn>
                <a:cxn ang="0">
                  <a:pos x="T2" y="T3"/>
                </a:cxn>
                <a:cxn ang="0">
                  <a:pos x="T4" y="T5"/>
                </a:cxn>
                <a:cxn ang="0">
                  <a:pos x="T6" y="T7"/>
                </a:cxn>
              </a:cxnLst>
              <a:rect l="0" t="0" r="r" b="b"/>
              <a:pathLst>
                <a:path w="538" h="612">
                  <a:moveTo>
                    <a:pt x="231" y="0"/>
                  </a:moveTo>
                  <a:lnTo>
                    <a:pt x="538" y="523"/>
                  </a:lnTo>
                  <a:lnTo>
                    <a:pt x="0" y="612"/>
                  </a:lnTo>
                  <a:lnTo>
                    <a:pt x="231" y="0"/>
                  </a:lnTo>
                  <a:close/>
                </a:path>
              </a:pathLst>
            </a:custGeom>
            <a:solidFill>
              <a:srgbClr val="98D4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67" kern="0">
                <a:solidFill>
                  <a:srgbClr val="000000"/>
                </a:solidFill>
                <a:latin typeface="Arial"/>
                <a:cs typeface="Arial"/>
                <a:sym typeface="Arial"/>
                <a:rtl val="0"/>
              </a:endParaRPr>
            </a:p>
          </p:txBody>
        </p:sp>
        <p:sp>
          <p:nvSpPr>
            <p:cNvPr id="98" name="Freeform 291"/>
            <p:cNvSpPr>
              <a:spLocks/>
            </p:cNvSpPr>
            <p:nvPr userDrawn="1"/>
          </p:nvSpPr>
          <p:spPr bwMode="auto">
            <a:xfrm>
              <a:off x="6021389" y="3108326"/>
              <a:ext cx="176213" cy="180975"/>
            </a:xfrm>
            <a:custGeom>
              <a:avLst/>
              <a:gdLst>
                <a:gd name="T0" fmla="*/ 0 w 333"/>
                <a:gd name="T1" fmla="*/ 0 h 341"/>
                <a:gd name="T2" fmla="*/ 94 w 333"/>
                <a:gd name="T3" fmla="*/ 341 h 341"/>
                <a:gd name="T4" fmla="*/ 333 w 333"/>
                <a:gd name="T5" fmla="*/ 72 h 341"/>
                <a:gd name="T6" fmla="*/ 0 w 333"/>
                <a:gd name="T7" fmla="*/ 0 h 341"/>
              </a:gdLst>
              <a:ahLst/>
              <a:cxnLst>
                <a:cxn ang="0">
                  <a:pos x="T0" y="T1"/>
                </a:cxn>
                <a:cxn ang="0">
                  <a:pos x="T2" y="T3"/>
                </a:cxn>
                <a:cxn ang="0">
                  <a:pos x="T4" y="T5"/>
                </a:cxn>
                <a:cxn ang="0">
                  <a:pos x="T6" y="T7"/>
                </a:cxn>
              </a:cxnLst>
              <a:rect l="0" t="0" r="r" b="b"/>
              <a:pathLst>
                <a:path w="333" h="341">
                  <a:moveTo>
                    <a:pt x="0" y="0"/>
                  </a:moveTo>
                  <a:lnTo>
                    <a:pt x="94" y="341"/>
                  </a:lnTo>
                  <a:lnTo>
                    <a:pt x="333" y="72"/>
                  </a:lnTo>
                  <a:lnTo>
                    <a:pt x="0" y="0"/>
                  </a:lnTo>
                  <a:close/>
                </a:path>
              </a:pathLst>
            </a:custGeom>
            <a:solidFill>
              <a:srgbClr val="C8ED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67" kern="0">
                <a:solidFill>
                  <a:srgbClr val="000000"/>
                </a:solidFill>
                <a:latin typeface="Arial"/>
                <a:cs typeface="Arial"/>
                <a:sym typeface="Arial"/>
                <a:rtl val="0"/>
              </a:endParaRPr>
            </a:p>
          </p:txBody>
        </p:sp>
        <p:sp>
          <p:nvSpPr>
            <p:cNvPr id="99" name="Freeform 292"/>
            <p:cNvSpPr>
              <a:spLocks/>
            </p:cNvSpPr>
            <p:nvPr userDrawn="1"/>
          </p:nvSpPr>
          <p:spPr bwMode="auto">
            <a:xfrm>
              <a:off x="5111751" y="2825751"/>
              <a:ext cx="80963" cy="88900"/>
            </a:xfrm>
            <a:custGeom>
              <a:avLst/>
              <a:gdLst>
                <a:gd name="T0" fmla="*/ 0 w 152"/>
                <a:gd name="T1" fmla="*/ 0 h 168"/>
                <a:gd name="T2" fmla="*/ 0 w 152"/>
                <a:gd name="T3" fmla="*/ 168 h 168"/>
                <a:gd name="T4" fmla="*/ 152 w 152"/>
                <a:gd name="T5" fmla="*/ 56 h 168"/>
                <a:gd name="T6" fmla="*/ 0 w 152"/>
                <a:gd name="T7" fmla="*/ 0 h 168"/>
              </a:gdLst>
              <a:ahLst/>
              <a:cxnLst>
                <a:cxn ang="0">
                  <a:pos x="T0" y="T1"/>
                </a:cxn>
                <a:cxn ang="0">
                  <a:pos x="T2" y="T3"/>
                </a:cxn>
                <a:cxn ang="0">
                  <a:pos x="T4" y="T5"/>
                </a:cxn>
                <a:cxn ang="0">
                  <a:pos x="T6" y="T7"/>
                </a:cxn>
              </a:cxnLst>
              <a:rect l="0" t="0" r="r" b="b"/>
              <a:pathLst>
                <a:path w="152" h="168">
                  <a:moveTo>
                    <a:pt x="0" y="0"/>
                  </a:moveTo>
                  <a:lnTo>
                    <a:pt x="0" y="168"/>
                  </a:lnTo>
                  <a:lnTo>
                    <a:pt x="152" y="56"/>
                  </a:lnTo>
                  <a:lnTo>
                    <a:pt x="0" y="0"/>
                  </a:lnTo>
                  <a:close/>
                </a:path>
              </a:pathLst>
            </a:custGeom>
            <a:solidFill>
              <a:srgbClr val="ED126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67" kern="0">
                <a:solidFill>
                  <a:srgbClr val="000000"/>
                </a:solidFill>
                <a:latin typeface="Arial"/>
                <a:cs typeface="Arial"/>
                <a:sym typeface="Arial"/>
                <a:rtl val="0"/>
              </a:endParaRPr>
            </a:p>
          </p:txBody>
        </p:sp>
        <p:sp>
          <p:nvSpPr>
            <p:cNvPr id="100" name="Freeform 293"/>
            <p:cNvSpPr>
              <a:spLocks/>
            </p:cNvSpPr>
            <p:nvPr userDrawn="1"/>
          </p:nvSpPr>
          <p:spPr bwMode="auto">
            <a:xfrm>
              <a:off x="5111751" y="2779713"/>
              <a:ext cx="80963" cy="76200"/>
            </a:xfrm>
            <a:custGeom>
              <a:avLst/>
              <a:gdLst>
                <a:gd name="T0" fmla="*/ 0 w 152"/>
                <a:gd name="T1" fmla="*/ 0 h 143"/>
                <a:gd name="T2" fmla="*/ 0 w 152"/>
                <a:gd name="T3" fmla="*/ 87 h 143"/>
                <a:gd name="T4" fmla="*/ 152 w 152"/>
                <a:gd name="T5" fmla="*/ 143 h 143"/>
                <a:gd name="T6" fmla="*/ 152 w 152"/>
                <a:gd name="T7" fmla="*/ 0 h 143"/>
                <a:gd name="T8" fmla="*/ 0 w 152"/>
                <a:gd name="T9" fmla="*/ 0 h 143"/>
              </a:gdLst>
              <a:ahLst/>
              <a:cxnLst>
                <a:cxn ang="0">
                  <a:pos x="T0" y="T1"/>
                </a:cxn>
                <a:cxn ang="0">
                  <a:pos x="T2" y="T3"/>
                </a:cxn>
                <a:cxn ang="0">
                  <a:pos x="T4" y="T5"/>
                </a:cxn>
                <a:cxn ang="0">
                  <a:pos x="T6" y="T7"/>
                </a:cxn>
                <a:cxn ang="0">
                  <a:pos x="T8" y="T9"/>
                </a:cxn>
              </a:cxnLst>
              <a:rect l="0" t="0" r="r" b="b"/>
              <a:pathLst>
                <a:path w="152" h="143">
                  <a:moveTo>
                    <a:pt x="0" y="0"/>
                  </a:moveTo>
                  <a:lnTo>
                    <a:pt x="0" y="87"/>
                  </a:lnTo>
                  <a:lnTo>
                    <a:pt x="152" y="143"/>
                  </a:lnTo>
                  <a:lnTo>
                    <a:pt x="152" y="0"/>
                  </a:lnTo>
                  <a:lnTo>
                    <a:pt x="0" y="0"/>
                  </a:lnTo>
                  <a:close/>
                </a:path>
              </a:pathLst>
            </a:custGeom>
            <a:solidFill>
              <a:srgbClr val="ED14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67" kern="0">
                <a:solidFill>
                  <a:srgbClr val="000000"/>
                </a:solidFill>
                <a:latin typeface="Arial"/>
                <a:cs typeface="Arial"/>
                <a:sym typeface="Arial"/>
                <a:rtl val="0"/>
              </a:endParaRPr>
            </a:p>
          </p:txBody>
        </p:sp>
        <p:sp>
          <p:nvSpPr>
            <p:cNvPr id="101" name="Freeform 294"/>
            <p:cNvSpPr>
              <a:spLocks/>
            </p:cNvSpPr>
            <p:nvPr userDrawn="1"/>
          </p:nvSpPr>
          <p:spPr bwMode="auto">
            <a:xfrm>
              <a:off x="6991351" y="2984501"/>
              <a:ext cx="134938" cy="171450"/>
            </a:xfrm>
            <a:custGeom>
              <a:avLst/>
              <a:gdLst>
                <a:gd name="T0" fmla="*/ 0 w 255"/>
                <a:gd name="T1" fmla="*/ 163 h 324"/>
                <a:gd name="T2" fmla="*/ 255 w 255"/>
                <a:gd name="T3" fmla="*/ 324 h 324"/>
                <a:gd name="T4" fmla="*/ 77 w 255"/>
                <a:gd name="T5" fmla="*/ 0 h 324"/>
                <a:gd name="T6" fmla="*/ 0 w 255"/>
                <a:gd name="T7" fmla="*/ 163 h 324"/>
              </a:gdLst>
              <a:ahLst/>
              <a:cxnLst>
                <a:cxn ang="0">
                  <a:pos x="T0" y="T1"/>
                </a:cxn>
                <a:cxn ang="0">
                  <a:pos x="T2" y="T3"/>
                </a:cxn>
                <a:cxn ang="0">
                  <a:pos x="T4" y="T5"/>
                </a:cxn>
                <a:cxn ang="0">
                  <a:pos x="T6" y="T7"/>
                </a:cxn>
              </a:cxnLst>
              <a:rect l="0" t="0" r="r" b="b"/>
              <a:pathLst>
                <a:path w="255" h="324">
                  <a:moveTo>
                    <a:pt x="0" y="163"/>
                  </a:moveTo>
                  <a:lnTo>
                    <a:pt x="255" y="324"/>
                  </a:lnTo>
                  <a:lnTo>
                    <a:pt x="77" y="0"/>
                  </a:lnTo>
                  <a:lnTo>
                    <a:pt x="0" y="163"/>
                  </a:lnTo>
                  <a:close/>
                </a:path>
              </a:pathLst>
            </a:custGeom>
            <a:solidFill>
              <a:srgbClr val="B8DD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67" kern="0">
                <a:solidFill>
                  <a:srgbClr val="000000"/>
                </a:solidFill>
                <a:latin typeface="Arial"/>
                <a:cs typeface="Arial"/>
                <a:sym typeface="Arial"/>
                <a:rtl val="0"/>
              </a:endParaRPr>
            </a:p>
          </p:txBody>
        </p:sp>
        <p:sp>
          <p:nvSpPr>
            <p:cNvPr id="102" name="Freeform 295"/>
            <p:cNvSpPr>
              <a:spLocks/>
            </p:cNvSpPr>
            <p:nvPr userDrawn="1"/>
          </p:nvSpPr>
          <p:spPr bwMode="auto">
            <a:xfrm>
              <a:off x="6330951" y="2779713"/>
              <a:ext cx="128588" cy="161925"/>
            </a:xfrm>
            <a:custGeom>
              <a:avLst/>
              <a:gdLst>
                <a:gd name="T0" fmla="*/ 0 w 242"/>
                <a:gd name="T1" fmla="*/ 0 h 306"/>
                <a:gd name="T2" fmla="*/ 234 w 242"/>
                <a:gd name="T3" fmla="*/ 306 h 306"/>
                <a:gd name="T4" fmla="*/ 242 w 242"/>
                <a:gd name="T5" fmla="*/ 0 h 306"/>
                <a:gd name="T6" fmla="*/ 0 w 242"/>
                <a:gd name="T7" fmla="*/ 0 h 306"/>
              </a:gdLst>
              <a:ahLst/>
              <a:cxnLst>
                <a:cxn ang="0">
                  <a:pos x="T0" y="T1"/>
                </a:cxn>
                <a:cxn ang="0">
                  <a:pos x="T2" y="T3"/>
                </a:cxn>
                <a:cxn ang="0">
                  <a:pos x="T4" y="T5"/>
                </a:cxn>
                <a:cxn ang="0">
                  <a:pos x="T6" y="T7"/>
                </a:cxn>
              </a:cxnLst>
              <a:rect l="0" t="0" r="r" b="b"/>
              <a:pathLst>
                <a:path w="242" h="306">
                  <a:moveTo>
                    <a:pt x="0" y="0"/>
                  </a:moveTo>
                  <a:lnTo>
                    <a:pt x="234" y="306"/>
                  </a:lnTo>
                  <a:lnTo>
                    <a:pt x="242" y="0"/>
                  </a:lnTo>
                  <a:lnTo>
                    <a:pt x="0" y="0"/>
                  </a:lnTo>
                  <a:close/>
                </a:path>
              </a:pathLst>
            </a:custGeom>
            <a:solidFill>
              <a:srgbClr val="53BE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67" kern="0">
                <a:solidFill>
                  <a:srgbClr val="000000"/>
                </a:solidFill>
                <a:latin typeface="Arial"/>
                <a:cs typeface="Arial"/>
                <a:sym typeface="Arial"/>
                <a:rtl val="0"/>
              </a:endParaRPr>
            </a:p>
          </p:txBody>
        </p:sp>
        <p:sp>
          <p:nvSpPr>
            <p:cNvPr id="103" name="Freeform 296"/>
            <p:cNvSpPr>
              <a:spLocks/>
            </p:cNvSpPr>
            <p:nvPr userDrawn="1"/>
          </p:nvSpPr>
          <p:spPr bwMode="auto">
            <a:xfrm>
              <a:off x="6454776" y="2779713"/>
              <a:ext cx="166688" cy="161925"/>
            </a:xfrm>
            <a:custGeom>
              <a:avLst/>
              <a:gdLst>
                <a:gd name="T0" fmla="*/ 8 w 316"/>
                <a:gd name="T1" fmla="*/ 0 h 306"/>
                <a:gd name="T2" fmla="*/ 0 w 316"/>
                <a:gd name="T3" fmla="*/ 306 h 306"/>
                <a:gd name="T4" fmla="*/ 316 w 316"/>
                <a:gd name="T5" fmla="*/ 62 h 306"/>
                <a:gd name="T6" fmla="*/ 176 w 316"/>
                <a:gd name="T7" fmla="*/ 0 h 306"/>
                <a:gd name="T8" fmla="*/ 8 w 316"/>
                <a:gd name="T9" fmla="*/ 0 h 306"/>
              </a:gdLst>
              <a:ahLst/>
              <a:cxnLst>
                <a:cxn ang="0">
                  <a:pos x="T0" y="T1"/>
                </a:cxn>
                <a:cxn ang="0">
                  <a:pos x="T2" y="T3"/>
                </a:cxn>
                <a:cxn ang="0">
                  <a:pos x="T4" y="T5"/>
                </a:cxn>
                <a:cxn ang="0">
                  <a:pos x="T6" y="T7"/>
                </a:cxn>
                <a:cxn ang="0">
                  <a:pos x="T8" y="T9"/>
                </a:cxn>
              </a:cxnLst>
              <a:rect l="0" t="0" r="r" b="b"/>
              <a:pathLst>
                <a:path w="316" h="306">
                  <a:moveTo>
                    <a:pt x="8" y="0"/>
                  </a:moveTo>
                  <a:lnTo>
                    <a:pt x="0" y="306"/>
                  </a:lnTo>
                  <a:lnTo>
                    <a:pt x="316" y="62"/>
                  </a:lnTo>
                  <a:lnTo>
                    <a:pt x="176" y="0"/>
                  </a:lnTo>
                  <a:lnTo>
                    <a:pt x="8" y="0"/>
                  </a:lnTo>
                  <a:close/>
                </a:path>
              </a:pathLst>
            </a:custGeom>
            <a:solidFill>
              <a:srgbClr val="81CE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67" kern="0">
                <a:solidFill>
                  <a:srgbClr val="000000"/>
                </a:solidFill>
                <a:latin typeface="Arial"/>
                <a:cs typeface="Arial"/>
                <a:sym typeface="Arial"/>
                <a:rtl val="0"/>
              </a:endParaRPr>
            </a:p>
          </p:txBody>
        </p:sp>
        <p:sp>
          <p:nvSpPr>
            <p:cNvPr id="104" name="Freeform 297"/>
            <p:cNvSpPr>
              <a:spLocks/>
            </p:cNvSpPr>
            <p:nvPr userDrawn="1"/>
          </p:nvSpPr>
          <p:spPr bwMode="auto">
            <a:xfrm>
              <a:off x="6021389" y="2825751"/>
              <a:ext cx="163513" cy="282575"/>
            </a:xfrm>
            <a:custGeom>
              <a:avLst/>
              <a:gdLst>
                <a:gd name="T0" fmla="*/ 0 w 307"/>
                <a:gd name="T1" fmla="*/ 533 h 533"/>
                <a:gd name="T2" fmla="*/ 103 w 307"/>
                <a:gd name="T3" fmla="*/ 0 h 533"/>
                <a:gd name="T4" fmla="*/ 307 w 307"/>
                <a:gd name="T5" fmla="*/ 451 h 533"/>
                <a:gd name="T6" fmla="*/ 0 w 307"/>
                <a:gd name="T7" fmla="*/ 533 h 533"/>
              </a:gdLst>
              <a:ahLst/>
              <a:cxnLst>
                <a:cxn ang="0">
                  <a:pos x="T0" y="T1"/>
                </a:cxn>
                <a:cxn ang="0">
                  <a:pos x="T2" y="T3"/>
                </a:cxn>
                <a:cxn ang="0">
                  <a:pos x="T4" y="T5"/>
                </a:cxn>
                <a:cxn ang="0">
                  <a:pos x="T6" y="T7"/>
                </a:cxn>
              </a:cxnLst>
              <a:rect l="0" t="0" r="r" b="b"/>
              <a:pathLst>
                <a:path w="307" h="533">
                  <a:moveTo>
                    <a:pt x="0" y="533"/>
                  </a:moveTo>
                  <a:lnTo>
                    <a:pt x="103" y="0"/>
                  </a:lnTo>
                  <a:lnTo>
                    <a:pt x="307" y="451"/>
                  </a:lnTo>
                  <a:lnTo>
                    <a:pt x="0" y="533"/>
                  </a:lnTo>
                  <a:close/>
                </a:path>
              </a:pathLst>
            </a:custGeom>
            <a:solidFill>
              <a:srgbClr val="D7F2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67" kern="0">
                <a:solidFill>
                  <a:srgbClr val="000000"/>
                </a:solidFill>
                <a:latin typeface="Arial"/>
                <a:cs typeface="Arial"/>
                <a:sym typeface="Arial"/>
                <a:rtl val="0"/>
              </a:endParaRPr>
            </a:p>
          </p:txBody>
        </p:sp>
        <p:sp>
          <p:nvSpPr>
            <p:cNvPr id="105" name="Freeform 298"/>
            <p:cNvSpPr>
              <a:spLocks/>
            </p:cNvSpPr>
            <p:nvPr userDrawn="1"/>
          </p:nvSpPr>
          <p:spPr bwMode="auto">
            <a:xfrm>
              <a:off x="6021389" y="3065463"/>
              <a:ext cx="176213" cy="80963"/>
            </a:xfrm>
            <a:custGeom>
              <a:avLst/>
              <a:gdLst>
                <a:gd name="T0" fmla="*/ 0 w 333"/>
                <a:gd name="T1" fmla="*/ 82 h 154"/>
                <a:gd name="T2" fmla="*/ 333 w 333"/>
                <a:gd name="T3" fmla="*/ 154 h 154"/>
                <a:gd name="T4" fmla="*/ 307 w 333"/>
                <a:gd name="T5" fmla="*/ 0 h 154"/>
                <a:gd name="T6" fmla="*/ 0 w 333"/>
                <a:gd name="T7" fmla="*/ 82 h 154"/>
              </a:gdLst>
              <a:ahLst/>
              <a:cxnLst>
                <a:cxn ang="0">
                  <a:pos x="T0" y="T1"/>
                </a:cxn>
                <a:cxn ang="0">
                  <a:pos x="T2" y="T3"/>
                </a:cxn>
                <a:cxn ang="0">
                  <a:pos x="T4" y="T5"/>
                </a:cxn>
                <a:cxn ang="0">
                  <a:pos x="T6" y="T7"/>
                </a:cxn>
              </a:cxnLst>
              <a:rect l="0" t="0" r="r" b="b"/>
              <a:pathLst>
                <a:path w="333" h="154">
                  <a:moveTo>
                    <a:pt x="0" y="82"/>
                  </a:moveTo>
                  <a:lnTo>
                    <a:pt x="333" y="154"/>
                  </a:lnTo>
                  <a:lnTo>
                    <a:pt x="307" y="0"/>
                  </a:lnTo>
                  <a:lnTo>
                    <a:pt x="0" y="82"/>
                  </a:lnTo>
                  <a:close/>
                </a:path>
              </a:pathLst>
            </a:custGeom>
            <a:solidFill>
              <a:srgbClr val="D5F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67" kern="0">
                <a:solidFill>
                  <a:srgbClr val="000000"/>
                </a:solidFill>
                <a:latin typeface="Arial"/>
                <a:cs typeface="Arial"/>
                <a:sym typeface="Arial"/>
                <a:rtl val="0"/>
              </a:endParaRPr>
            </a:p>
          </p:txBody>
        </p:sp>
        <p:sp>
          <p:nvSpPr>
            <p:cNvPr id="106" name="Freeform 299"/>
            <p:cNvSpPr>
              <a:spLocks/>
            </p:cNvSpPr>
            <p:nvPr userDrawn="1"/>
          </p:nvSpPr>
          <p:spPr bwMode="auto">
            <a:xfrm>
              <a:off x="6184901" y="3065463"/>
              <a:ext cx="314325" cy="80963"/>
            </a:xfrm>
            <a:custGeom>
              <a:avLst/>
              <a:gdLst>
                <a:gd name="T0" fmla="*/ 26 w 596"/>
                <a:gd name="T1" fmla="*/ 154 h 154"/>
                <a:gd name="T2" fmla="*/ 596 w 596"/>
                <a:gd name="T3" fmla="*/ 135 h 154"/>
                <a:gd name="T4" fmla="*/ 0 w 596"/>
                <a:gd name="T5" fmla="*/ 0 h 154"/>
                <a:gd name="T6" fmla="*/ 26 w 596"/>
                <a:gd name="T7" fmla="*/ 154 h 154"/>
              </a:gdLst>
              <a:ahLst/>
              <a:cxnLst>
                <a:cxn ang="0">
                  <a:pos x="T0" y="T1"/>
                </a:cxn>
                <a:cxn ang="0">
                  <a:pos x="T2" y="T3"/>
                </a:cxn>
                <a:cxn ang="0">
                  <a:pos x="T4" y="T5"/>
                </a:cxn>
                <a:cxn ang="0">
                  <a:pos x="T6" y="T7"/>
                </a:cxn>
              </a:cxnLst>
              <a:rect l="0" t="0" r="r" b="b"/>
              <a:pathLst>
                <a:path w="596" h="154">
                  <a:moveTo>
                    <a:pt x="26" y="154"/>
                  </a:moveTo>
                  <a:lnTo>
                    <a:pt x="596" y="135"/>
                  </a:lnTo>
                  <a:lnTo>
                    <a:pt x="0" y="0"/>
                  </a:lnTo>
                  <a:lnTo>
                    <a:pt x="26" y="154"/>
                  </a:lnTo>
                  <a:close/>
                </a:path>
              </a:pathLst>
            </a:custGeom>
            <a:solidFill>
              <a:srgbClr val="7ACF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67" kern="0">
                <a:solidFill>
                  <a:srgbClr val="000000"/>
                </a:solidFill>
                <a:latin typeface="Arial"/>
                <a:cs typeface="Arial"/>
                <a:sym typeface="Arial"/>
                <a:rtl val="0"/>
              </a:endParaRPr>
            </a:p>
          </p:txBody>
        </p:sp>
        <p:sp>
          <p:nvSpPr>
            <p:cNvPr id="107" name="Freeform 300"/>
            <p:cNvSpPr>
              <a:spLocks/>
            </p:cNvSpPr>
            <p:nvPr userDrawn="1"/>
          </p:nvSpPr>
          <p:spPr bwMode="auto">
            <a:xfrm>
              <a:off x="6184901" y="2941638"/>
              <a:ext cx="314325" cy="195263"/>
            </a:xfrm>
            <a:custGeom>
              <a:avLst/>
              <a:gdLst>
                <a:gd name="T0" fmla="*/ 511 w 596"/>
                <a:gd name="T1" fmla="*/ 0 h 368"/>
                <a:gd name="T2" fmla="*/ 596 w 596"/>
                <a:gd name="T3" fmla="*/ 368 h 368"/>
                <a:gd name="T4" fmla="*/ 0 w 596"/>
                <a:gd name="T5" fmla="*/ 233 h 368"/>
                <a:gd name="T6" fmla="*/ 511 w 596"/>
                <a:gd name="T7" fmla="*/ 0 h 368"/>
              </a:gdLst>
              <a:ahLst/>
              <a:cxnLst>
                <a:cxn ang="0">
                  <a:pos x="T0" y="T1"/>
                </a:cxn>
                <a:cxn ang="0">
                  <a:pos x="T2" y="T3"/>
                </a:cxn>
                <a:cxn ang="0">
                  <a:pos x="T4" y="T5"/>
                </a:cxn>
                <a:cxn ang="0">
                  <a:pos x="T6" y="T7"/>
                </a:cxn>
              </a:cxnLst>
              <a:rect l="0" t="0" r="r" b="b"/>
              <a:pathLst>
                <a:path w="596" h="368">
                  <a:moveTo>
                    <a:pt x="511" y="0"/>
                  </a:moveTo>
                  <a:lnTo>
                    <a:pt x="596" y="368"/>
                  </a:lnTo>
                  <a:lnTo>
                    <a:pt x="0" y="233"/>
                  </a:lnTo>
                  <a:lnTo>
                    <a:pt x="511" y="0"/>
                  </a:lnTo>
                  <a:close/>
                </a:path>
              </a:pathLst>
            </a:custGeom>
            <a:solidFill>
              <a:srgbClr val="43AC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67" kern="0">
                <a:solidFill>
                  <a:srgbClr val="000000"/>
                </a:solidFill>
                <a:latin typeface="Arial"/>
                <a:cs typeface="Arial"/>
                <a:sym typeface="Arial"/>
                <a:rtl val="0"/>
              </a:endParaRPr>
            </a:p>
          </p:txBody>
        </p:sp>
        <p:sp>
          <p:nvSpPr>
            <p:cNvPr id="108" name="Freeform 301"/>
            <p:cNvSpPr>
              <a:spLocks/>
            </p:cNvSpPr>
            <p:nvPr userDrawn="1"/>
          </p:nvSpPr>
          <p:spPr bwMode="auto">
            <a:xfrm>
              <a:off x="5111751" y="3022601"/>
              <a:ext cx="130175" cy="130175"/>
            </a:xfrm>
            <a:custGeom>
              <a:avLst/>
              <a:gdLst>
                <a:gd name="T0" fmla="*/ 0 w 246"/>
                <a:gd name="T1" fmla="*/ 0 h 246"/>
                <a:gd name="T2" fmla="*/ 0 w 246"/>
                <a:gd name="T3" fmla="*/ 246 h 246"/>
                <a:gd name="T4" fmla="*/ 246 w 246"/>
                <a:gd name="T5" fmla="*/ 81 h 246"/>
                <a:gd name="T6" fmla="*/ 0 w 246"/>
                <a:gd name="T7" fmla="*/ 0 h 246"/>
              </a:gdLst>
              <a:ahLst/>
              <a:cxnLst>
                <a:cxn ang="0">
                  <a:pos x="T0" y="T1"/>
                </a:cxn>
                <a:cxn ang="0">
                  <a:pos x="T2" y="T3"/>
                </a:cxn>
                <a:cxn ang="0">
                  <a:pos x="T4" y="T5"/>
                </a:cxn>
                <a:cxn ang="0">
                  <a:pos x="T6" y="T7"/>
                </a:cxn>
              </a:cxnLst>
              <a:rect l="0" t="0" r="r" b="b"/>
              <a:pathLst>
                <a:path w="246" h="246">
                  <a:moveTo>
                    <a:pt x="0" y="0"/>
                  </a:moveTo>
                  <a:lnTo>
                    <a:pt x="0" y="246"/>
                  </a:lnTo>
                  <a:lnTo>
                    <a:pt x="246" y="81"/>
                  </a:lnTo>
                  <a:lnTo>
                    <a:pt x="0" y="0"/>
                  </a:lnTo>
                  <a:close/>
                </a:path>
              </a:pathLst>
            </a:custGeom>
            <a:solidFill>
              <a:srgbClr val="DC15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67" kern="0">
                <a:solidFill>
                  <a:srgbClr val="000000"/>
                </a:solidFill>
                <a:latin typeface="Arial"/>
                <a:cs typeface="Arial"/>
                <a:sym typeface="Arial"/>
                <a:rtl val="0"/>
              </a:endParaRPr>
            </a:p>
          </p:txBody>
        </p:sp>
        <p:sp>
          <p:nvSpPr>
            <p:cNvPr id="109" name="Freeform 302"/>
            <p:cNvSpPr>
              <a:spLocks/>
            </p:cNvSpPr>
            <p:nvPr userDrawn="1"/>
          </p:nvSpPr>
          <p:spPr bwMode="auto">
            <a:xfrm>
              <a:off x="5111751" y="3216276"/>
              <a:ext cx="41275" cy="82550"/>
            </a:xfrm>
            <a:custGeom>
              <a:avLst/>
              <a:gdLst>
                <a:gd name="T0" fmla="*/ 0 w 76"/>
                <a:gd name="T1" fmla="*/ 0 h 157"/>
                <a:gd name="T2" fmla="*/ 0 w 76"/>
                <a:gd name="T3" fmla="*/ 157 h 157"/>
                <a:gd name="T4" fmla="*/ 76 w 76"/>
                <a:gd name="T5" fmla="*/ 39 h 157"/>
                <a:gd name="T6" fmla="*/ 0 w 76"/>
                <a:gd name="T7" fmla="*/ 0 h 157"/>
              </a:gdLst>
              <a:ahLst/>
              <a:cxnLst>
                <a:cxn ang="0">
                  <a:pos x="T0" y="T1"/>
                </a:cxn>
                <a:cxn ang="0">
                  <a:pos x="T2" y="T3"/>
                </a:cxn>
                <a:cxn ang="0">
                  <a:pos x="T4" y="T5"/>
                </a:cxn>
                <a:cxn ang="0">
                  <a:pos x="T6" y="T7"/>
                </a:cxn>
              </a:cxnLst>
              <a:rect l="0" t="0" r="r" b="b"/>
              <a:pathLst>
                <a:path w="76" h="157">
                  <a:moveTo>
                    <a:pt x="0" y="0"/>
                  </a:moveTo>
                  <a:lnTo>
                    <a:pt x="0" y="157"/>
                  </a:lnTo>
                  <a:lnTo>
                    <a:pt x="76" y="39"/>
                  </a:lnTo>
                  <a:lnTo>
                    <a:pt x="0" y="0"/>
                  </a:lnTo>
                  <a:close/>
                </a:path>
              </a:pathLst>
            </a:custGeom>
            <a:solidFill>
              <a:srgbClr val="D617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67" kern="0">
                <a:solidFill>
                  <a:srgbClr val="000000"/>
                </a:solidFill>
                <a:latin typeface="Arial"/>
                <a:cs typeface="Arial"/>
                <a:sym typeface="Arial"/>
                <a:rtl val="0"/>
              </a:endParaRPr>
            </a:p>
          </p:txBody>
        </p:sp>
        <p:sp>
          <p:nvSpPr>
            <p:cNvPr id="110" name="Freeform 303"/>
            <p:cNvSpPr>
              <a:spLocks/>
            </p:cNvSpPr>
            <p:nvPr userDrawn="1"/>
          </p:nvSpPr>
          <p:spPr bwMode="auto">
            <a:xfrm>
              <a:off x="5111751" y="3065463"/>
              <a:ext cx="130175" cy="171450"/>
            </a:xfrm>
            <a:custGeom>
              <a:avLst/>
              <a:gdLst>
                <a:gd name="T0" fmla="*/ 0 w 246"/>
                <a:gd name="T1" fmla="*/ 165 h 325"/>
                <a:gd name="T2" fmla="*/ 0 w 246"/>
                <a:gd name="T3" fmla="*/ 286 h 325"/>
                <a:gd name="T4" fmla="*/ 76 w 246"/>
                <a:gd name="T5" fmla="*/ 325 h 325"/>
                <a:gd name="T6" fmla="*/ 246 w 246"/>
                <a:gd name="T7" fmla="*/ 0 h 325"/>
                <a:gd name="T8" fmla="*/ 0 w 246"/>
                <a:gd name="T9" fmla="*/ 165 h 325"/>
              </a:gdLst>
              <a:ahLst/>
              <a:cxnLst>
                <a:cxn ang="0">
                  <a:pos x="T0" y="T1"/>
                </a:cxn>
                <a:cxn ang="0">
                  <a:pos x="T2" y="T3"/>
                </a:cxn>
                <a:cxn ang="0">
                  <a:pos x="T4" y="T5"/>
                </a:cxn>
                <a:cxn ang="0">
                  <a:pos x="T6" y="T7"/>
                </a:cxn>
                <a:cxn ang="0">
                  <a:pos x="T8" y="T9"/>
                </a:cxn>
              </a:cxnLst>
              <a:rect l="0" t="0" r="r" b="b"/>
              <a:pathLst>
                <a:path w="246" h="325">
                  <a:moveTo>
                    <a:pt x="0" y="165"/>
                  </a:moveTo>
                  <a:lnTo>
                    <a:pt x="0" y="286"/>
                  </a:lnTo>
                  <a:lnTo>
                    <a:pt x="76" y="325"/>
                  </a:lnTo>
                  <a:lnTo>
                    <a:pt x="246" y="0"/>
                  </a:lnTo>
                  <a:lnTo>
                    <a:pt x="0" y="165"/>
                  </a:lnTo>
                  <a:close/>
                </a:path>
              </a:pathLst>
            </a:custGeom>
            <a:solidFill>
              <a:srgbClr val="D815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67" kern="0">
                <a:solidFill>
                  <a:srgbClr val="000000"/>
                </a:solidFill>
                <a:latin typeface="Arial"/>
                <a:cs typeface="Arial"/>
                <a:sym typeface="Arial"/>
                <a:rtl val="0"/>
              </a:endParaRPr>
            </a:p>
          </p:txBody>
        </p:sp>
        <p:sp>
          <p:nvSpPr>
            <p:cNvPr id="111" name="Freeform 304"/>
            <p:cNvSpPr>
              <a:spLocks/>
            </p:cNvSpPr>
            <p:nvPr userDrawn="1"/>
          </p:nvSpPr>
          <p:spPr bwMode="auto">
            <a:xfrm>
              <a:off x="6823076" y="2779713"/>
              <a:ext cx="49213" cy="19050"/>
            </a:xfrm>
            <a:custGeom>
              <a:avLst/>
              <a:gdLst>
                <a:gd name="T0" fmla="*/ 0 w 93"/>
                <a:gd name="T1" fmla="*/ 0 h 35"/>
                <a:gd name="T2" fmla="*/ 89 w 93"/>
                <a:gd name="T3" fmla="*/ 35 h 35"/>
                <a:gd name="T4" fmla="*/ 93 w 93"/>
                <a:gd name="T5" fmla="*/ 0 h 35"/>
                <a:gd name="T6" fmla="*/ 0 w 93"/>
                <a:gd name="T7" fmla="*/ 0 h 35"/>
              </a:gdLst>
              <a:ahLst/>
              <a:cxnLst>
                <a:cxn ang="0">
                  <a:pos x="T0" y="T1"/>
                </a:cxn>
                <a:cxn ang="0">
                  <a:pos x="T2" y="T3"/>
                </a:cxn>
                <a:cxn ang="0">
                  <a:pos x="T4" y="T5"/>
                </a:cxn>
                <a:cxn ang="0">
                  <a:pos x="T6" y="T7"/>
                </a:cxn>
              </a:cxnLst>
              <a:rect l="0" t="0" r="r" b="b"/>
              <a:pathLst>
                <a:path w="93" h="35">
                  <a:moveTo>
                    <a:pt x="0" y="0"/>
                  </a:moveTo>
                  <a:lnTo>
                    <a:pt x="89" y="35"/>
                  </a:lnTo>
                  <a:lnTo>
                    <a:pt x="93" y="0"/>
                  </a:lnTo>
                  <a:lnTo>
                    <a:pt x="0" y="0"/>
                  </a:lnTo>
                  <a:close/>
                </a:path>
              </a:pathLst>
            </a:custGeom>
            <a:solidFill>
              <a:srgbClr val="EFEE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67" kern="0">
                <a:solidFill>
                  <a:srgbClr val="000000"/>
                </a:solidFill>
                <a:latin typeface="Arial"/>
                <a:cs typeface="Arial"/>
                <a:sym typeface="Arial"/>
                <a:rtl val="0"/>
              </a:endParaRPr>
            </a:p>
          </p:txBody>
        </p:sp>
        <p:sp>
          <p:nvSpPr>
            <p:cNvPr id="112" name="Freeform 305"/>
            <p:cNvSpPr>
              <a:spLocks/>
            </p:cNvSpPr>
            <p:nvPr userDrawn="1"/>
          </p:nvSpPr>
          <p:spPr bwMode="auto">
            <a:xfrm>
              <a:off x="5111751" y="3236913"/>
              <a:ext cx="76200" cy="107950"/>
            </a:xfrm>
            <a:custGeom>
              <a:avLst/>
              <a:gdLst>
                <a:gd name="T0" fmla="*/ 144 w 144"/>
                <a:gd name="T1" fmla="*/ 203 h 203"/>
                <a:gd name="T2" fmla="*/ 76 w 144"/>
                <a:gd name="T3" fmla="*/ 0 h 203"/>
                <a:gd name="T4" fmla="*/ 0 w 144"/>
                <a:gd name="T5" fmla="*/ 118 h 203"/>
                <a:gd name="T6" fmla="*/ 0 w 144"/>
                <a:gd name="T7" fmla="*/ 203 h 203"/>
                <a:gd name="T8" fmla="*/ 144 w 144"/>
                <a:gd name="T9" fmla="*/ 203 h 203"/>
              </a:gdLst>
              <a:ahLst/>
              <a:cxnLst>
                <a:cxn ang="0">
                  <a:pos x="T0" y="T1"/>
                </a:cxn>
                <a:cxn ang="0">
                  <a:pos x="T2" y="T3"/>
                </a:cxn>
                <a:cxn ang="0">
                  <a:pos x="T4" y="T5"/>
                </a:cxn>
                <a:cxn ang="0">
                  <a:pos x="T6" y="T7"/>
                </a:cxn>
                <a:cxn ang="0">
                  <a:pos x="T8" y="T9"/>
                </a:cxn>
              </a:cxnLst>
              <a:rect l="0" t="0" r="r" b="b"/>
              <a:pathLst>
                <a:path w="144" h="203">
                  <a:moveTo>
                    <a:pt x="144" y="203"/>
                  </a:moveTo>
                  <a:lnTo>
                    <a:pt x="76" y="0"/>
                  </a:lnTo>
                  <a:lnTo>
                    <a:pt x="0" y="118"/>
                  </a:lnTo>
                  <a:lnTo>
                    <a:pt x="0" y="203"/>
                  </a:lnTo>
                  <a:lnTo>
                    <a:pt x="144" y="203"/>
                  </a:lnTo>
                  <a:close/>
                </a:path>
              </a:pathLst>
            </a:custGeom>
            <a:solidFill>
              <a:srgbClr val="C21D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67" kern="0">
                <a:solidFill>
                  <a:srgbClr val="000000"/>
                </a:solidFill>
                <a:latin typeface="Arial"/>
                <a:cs typeface="Arial"/>
                <a:sym typeface="Arial"/>
                <a:rtl val="0"/>
              </a:endParaRPr>
            </a:p>
          </p:txBody>
        </p:sp>
        <p:sp>
          <p:nvSpPr>
            <p:cNvPr id="113" name="Freeform 306"/>
            <p:cNvSpPr>
              <a:spLocks/>
            </p:cNvSpPr>
            <p:nvPr userDrawn="1"/>
          </p:nvSpPr>
          <p:spPr bwMode="auto">
            <a:xfrm>
              <a:off x="6621464" y="2779713"/>
              <a:ext cx="225425" cy="119063"/>
            </a:xfrm>
            <a:custGeom>
              <a:avLst/>
              <a:gdLst>
                <a:gd name="T0" fmla="*/ 45 w 426"/>
                <a:gd name="T1" fmla="*/ 0 h 224"/>
                <a:gd name="T2" fmla="*/ 0 w 426"/>
                <a:gd name="T3" fmla="*/ 62 h 224"/>
                <a:gd name="T4" fmla="*/ 426 w 426"/>
                <a:gd name="T5" fmla="*/ 224 h 224"/>
                <a:gd name="T6" fmla="*/ 214 w 426"/>
                <a:gd name="T7" fmla="*/ 0 h 224"/>
                <a:gd name="T8" fmla="*/ 45 w 426"/>
                <a:gd name="T9" fmla="*/ 0 h 224"/>
              </a:gdLst>
              <a:ahLst/>
              <a:cxnLst>
                <a:cxn ang="0">
                  <a:pos x="T0" y="T1"/>
                </a:cxn>
                <a:cxn ang="0">
                  <a:pos x="T2" y="T3"/>
                </a:cxn>
                <a:cxn ang="0">
                  <a:pos x="T4" y="T5"/>
                </a:cxn>
                <a:cxn ang="0">
                  <a:pos x="T6" y="T7"/>
                </a:cxn>
                <a:cxn ang="0">
                  <a:pos x="T8" y="T9"/>
                </a:cxn>
              </a:cxnLst>
              <a:rect l="0" t="0" r="r" b="b"/>
              <a:pathLst>
                <a:path w="426" h="224">
                  <a:moveTo>
                    <a:pt x="45" y="0"/>
                  </a:moveTo>
                  <a:lnTo>
                    <a:pt x="0" y="62"/>
                  </a:lnTo>
                  <a:lnTo>
                    <a:pt x="426" y="224"/>
                  </a:lnTo>
                  <a:lnTo>
                    <a:pt x="214" y="0"/>
                  </a:lnTo>
                  <a:lnTo>
                    <a:pt x="45" y="0"/>
                  </a:lnTo>
                  <a:close/>
                </a:path>
              </a:pathLst>
            </a:custGeom>
            <a:solidFill>
              <a:srgbClr val="B1DC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67" kern="0">
                <a:solidFill>
                  <a:srgbClr val="000000"/>
                </a:solidFill>
                <a:latin typeface="Arial"/>
                <a:cs typeface="Arial"/>
                <a:sym typeface="Arial"/>
                <a:rtl val="0"/>
              </a:endParaRPr>
            </a:p>
          </p:txBody>
        </p:sp>
        <p:sp>
          <p:nvSpPr>
            <p:cNvPr id="114" name="Freeform 307"/>
            <p:cNvSpPr>
              <a:spLocks/>
            </p:cNvSpPr>
            <p:nvPr userDrawn="1"/>
          </p:nvSpPr>
          <p:spPr bwMode="auto">
            <a:xfrm>
              <a:off x="6621464" y="2813051"/>
              <a:ext cx="225425" cy="276225"/>
            </a:xfrm>
            <a:custGeom>
              <a:avLst/>
              <a:gdLst>
                <a:gd name="T0" fmla="*/ 0 w 426"/>
                <a:gd name="T1" fmla="*/ 0 h 523"/>
                <a:gd name="T2" fmla="*/ 307 w 426"/>
                <a:gd name="T3" fmla="*/ 523 h 523"/>
                <a:gd name="T4" fmla="*/ 426 w 426"/>
                <a:gd name="T5" fmla="*/ 162 h 523"/>
                <a:gd name="T6" fmla="*/ 0 w 426"/>
                <a:gd name="T7" fmla="*/ 0 h 523"/>
              </a:gdLst>
              <a:ahLst/>
              <a:cxnLst>
                <a:cxn ang="0">
                  <a:pos x="T0" y="T1"/>
                </a:cxn>
                <a:cxn ang="0">
                  <a:pos x="T2" y="T3"/>
                </a:cxn>
                <a:cxn ang="0">
                  <a:pos x="T4" y="T5"/>
                </a:cxn>
                <a:cxn ang="0">
                  <a:pos x="T6" y="T7"/>
                </a:cxn>
              </a:cxnLst>
              <a:rect l="0" t="0" r="r" b="b"/>
              <a:pathLst>
                <a:path w="426" h="523">
                  <a:moveTo>
                    <a:pt x="0" y="0"/>
                  </a:moveTo>
                  <a:lnTo>
                    <a:pt x="307" y="523"/>
                  </a:lnTo>
                  <a:lnTo>
                    <a:pt x="426" y="162"/>
                  </a:lnTo>
                  <a:lnTo>
                    <a:pt x="0" y="0"/>
                  </a:lnTo>
                  <a:close/>
                </a:path>
              </a:pathLst>
            </a:custGeom>
            <a:solidFill>
              <a:srgbClr val="AEDC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67" kern="0">
                <a:solidFill>
                  <a:srgbClr val="000000"/>
                </a:solidFill>
                <a:latin typeface="Arial"/>
                <a:cs typeface="Arial"/>
                <a:sym typeface="Arial"/>
                <a:rtl val="0"/>
              </a:endParaRPr>
            </a:p>
          </p:txBody>
        </p:sp>
        <p:sp>
          <p:nvSpPr>
            <p:cNvPr id="115" name="Freeform 308"/>
            <p:cNvSpPr>
              <a:spLocks/>
            </p:cNvSpPr>
            <p:nvPr userDrawn="1"/>
          </p:nvSpPr>
          <p:spPr bwMode="auto">
            <a:xfrm>
              <a:off x="6735764" y="2779713"/>
              <a:ext cx="133350" cy="119063"/>
            </a:xfrm>
            <a:custGeom>
              <a:avLst/>
              <a:gdLst>
                <a:gd name="T0" fmla="*/ 0 w 254"/>
                <a:gd name="T1" fmla="*/ 0 h 224"/>
                <a:gd name="T2" fmla="*/ 212 w 254"/>
                <a:gd name="T3" fmla="*/ 224 h 224"/>
                <a:gd name="T4" fmla="*/ 254 w 254"/>
                <a:gd name="T5" fmla="*/ 35 h 224"/>
                <a:gd name="T6" fmla="*/ 165 w 254"/>
                <a:gd name="T7" fmla="*/ 0 h 224"/>
                <a:gd name="T8" fmla="*/ 0 w 254"/>
                <a:gd name="T9" fmla="*/ 0 h 224"/>
              </a:gdLst>
              <a:ahLst/>
              <a:cxnLst>
                <a:cxn ang="0">
                  <a:pos x="T0" y="T1"/>
                </a:cxn>
                <a:cxn ang="0">
                  <a:pos x="T2" y="T3"/>
                </a:cxn>
                <a:cxn ang="0">
                  <a:pos x="T4" y="T5"/>
                </a:cxn>
                <a:cxn ang="0">
                  <a:pos x="T6" y="T7"/>
                </a:cxn>
                <a:cxn ang="0">
                  <a:pos x="T8" y="T9"/>
                </a:cxn>
              </a:cxnLst>
              <a:rect l="0" t="0" r="r" b="b"/>
              <a:pathLst>
                <a:path w="254" h="224">
                  <a:moveTo>
                    <a:pt x="0" y="0"/>
                  </a:moveTo>
                  <a:lnTo>
                    <a:pt x="212" y="224"/>
                  </a:lnTo>
                  <a:lnTo>
                    <a:pt x="254" y="35"/>
                  </a:lnTo>
                  <a:lnTo>
                    <a:pt x="165" y="0"/>
                  </a:lnTo>
                  <a:lnTo>
                    <a:pt x="0" y="0"/>
                  </a:lnTo>
                  <a:close/>
                </a:path>
              </a:pathLst>
            </a:custGeom>
            <a:solidFill>
              <a:srgbClr val="E2EA1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67" kern="0">
                <a:solidFill>
                  <a:srgbClr val="000000"/>
                </a:solidFill>
                <a:latin typeface="Arial"/>
                <a:cs typeface="Arial"/>
                <a:sym typeface="Arial"/>
                <a:rtl val="0"/>
              </a:endParaRPr>
            </a:p>
          </p:txBody>
        </p:sp>
        <p:sp>
          <p:nvSpPr>
            <p:cNvPr id="116" name="Freeform 309"/>
            <p:cNvSpPr>
              <a:spLocks/>
            </p:cNvSpPr>
            <p:nvPr userDrawn="1"/>
          </p:nvSpPr>
          <p:spPr bwMode="auto">
            <a:xfrm>
              <a:off x="6784976" y="2898776"/>
              <a:ext cx="174625" cy="204788"/>
            </a:xfrm>
            <a:custGeom>
              <a:avLst/>
              <a:gdLst>
                <a:gd name="T0" fmla="*/ 0 w 332"/>
                <a:gd name="T1" fmla="*/ 361 h 387"/>
                <a:gd name="T2" fmla="*/ 332 w 332"/>
                <a:gd name="T3" fmla="*/ 387 h 387"/>
                <a:gd name="T4" fmla="*/ 119 w 332"/>
                <a:gd name="T5" fmla="*/ 0 h 387"/>
                <a:gd name="T6" fmla="*/ 0 w 332"/>
                <a:gd name="T7" fmla="*/ 361 h 387"/>
              </a:gdLst>
              <a:ahLst/>
              <a:cxnLst>
                <a:cxn ang="0">
                  <a:pos x="T0" y="T1"/>
                </a:cxn>
                <a:cxn ang="0">
                  <a:pos x="T2" y="T3"/>
                </a:cxn>
                <a:cxn ang="0">
                  <a:pos x="T4" y="T5"/>
                </a:cxn>
                <a:cxn ang="0">
                  <a:pos x="T6" y="T7"/>
                </a:cxn>
              </a:cxnLst>
              <a:rect l="0" t="0" r="r" b="b"/>
              <a:pathLst>
                <a:path w="332" h="387">
                  <a:moveTo>
                    <a:pt x="0" y="361"/>
                  </a:moveTo>
                  <a:lnTo>
                    <a:pt x="332" y="387"/>
                  </a:lnTo>
                  <a:lnTo>
                    <a:pt x="119" y="0"/>
                  </a:lnTo>
                  <a:lnTo>
                    <a:pt x="0" y="361"/>
                  </a:lnTo>
                  <a:close/>
                </a:path>
              </a:pathLst>
            </a:custGeom>
            <a:solidFill>
              <a:srgbClr val="A4D93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67" kern="0">
                <a:solidFill>
                  <a:srgbClr val="000000"/>
                </a:solidFill>
                <a:latin typeface="Arial"/>
                <a:cs typeface="Arial"/>
                <a:sym typeface="Arial"/>
                <a:rtl val="0"/>
              </a:endParaRPr>
            </a:p>
          </p:txBody>
        </p:sp>
        <p:sp>
          <p:nvSpPr>
            <p:cNvPr id="117" name="Freeform 310"/>
            <p:cNvSpPr>
              <a:spLocks/>
            </p:cNvSpPr>
            <p:nvPr userDrawn="1"/>
          </p:nvSpPr>
          <p:spPr bwMode="auto">
            <a:xfrm>
              <a:off x="6846889" y="2898776"/>
              <a:ext cx="149225" cy="204788"/>
            </a:xfrm>
            <a:custGeom>
              <a:avLst/>
              <a:gdLst>
                <a:gd name="T0" fmla="*/ 0 w 281"/>
                <a:gd name="T1" fmla="*/ 0 h 387"/>
                <a:gd name="T2" fmla="*/ 213 w 281"/>
                <a:gd name="T3" fmla="*/ 387 h 387"/>
                <a:gd name="T4" fmla="*/ 281 w 281"/>
                <a:gd name="T5" fmla="*/ 234 h 387"/>
                <a:gd name="T6" fmla="*/ 0 w 281"/>
                <a:gd name="T7" fmla="*/ 0 h 387"/>
              </a:gdLst>
              <a:ahLst/>
              <a:cxnLst>
                <a:cxn ang="0">
                  <a:pos x="T0" y="T1"/>
                </a:cxn>
                <a:cxn ang="0">
                  <a:pos x="T2" y="T3"/>
                </a:cxn>
                <a:cxn ang="0">
                  <a:pos x="T4" y="T5"/>
                </a:cxn>
                <a:cxn ang="0">
                  <a:pos x="T6" y="T7"/>
                </a:cxn>
              </a:cxnLst>
              <a:rect l="0" t="0" r="r" b="b"/>
              <a:pathLst>
                <a:path w="281" h="387">
                  <a:moveTo>
                    <a:pt x="0" y="0"/>
                  </a:moveTo>
                  <a:lnTo>
                    <a:pt x="213" y="387"/>
                  </a:lnTo>
                  <a:lnTo>
                    <a:pt x="281" y="234"/>
                  </a:lnTo>
                  <a:lnTo>
                    <a:pt x="0" y="0"/>
                  </a:lnTo>
                  <a:close/>
                </a:path>
              </a:pathLst>
            </a:custGeom>
            <a:solidFill>
              <a:srgbClr val="A6D71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67" kern="0">
                <a:solidFill>
                  <a:srgbClr val="000000"/>
                </a:solidFill>
                <a:latin typeface="Arial"/>
                <a:cs typeface="Arial"/>
                <a:sym typeface="Arial"/>
                <a:rtl val="0"/>
              </a:endParaRPr>
            </a:p>
          </p:txBody>
        </p:sp>
        <p:sp>
          <p:nvSpPr>
            <p:cNvPr id="118" name="Freeform 311"/>
            <p:cNvSpPr>
              <a:spLocks/>
            </p:cNvSpPr>
            <p:nvPr userDrawn="1"/>
          </p:nvSpPr>
          <p:spPr bwMode="auto">
            <a:xfrm>
              <a:off x="6846889" y="2898776"/>
              <a:ext cx="185738" cy="123825"/>
            </a:xfrm>
            <a:custGeom>
              <a:avLst/>
              <a:gdLst>
                <a:gd name="T0" fmla="*/ 0 w 349"/>
                <a:gd name="T1" fmla="*/ 0 h 234"/>
                <a:gd name="T2" fmla="*/ 349 w 349"/>
                <a:gd name="T3" fmla="*/ 162 h 234"/>
                <a:gd name="T4" fmla="*/ 281 w 349"/>
                <a:gd name="T5" fmla="*/ 234 h 234"/>
                <a:gd name="T6" fmla="*/ 0 w 349"/>
                <a:gd name="T7" fmla="*/ 0 h 234"/>
              </a:gdLst>
              <a:ahLst/>
              <a:cxnLst>
                <a:cxn ang="0">
                  <a:pos x="T0" y="T1"/>
                </a:cxn>
                <a:cxn ang="0">
                  <a:pos x="T2" y="T3"/>
                </a:cxn>
                <a:cxn ang="0">
                  <a:pos x="T4" y="T5"/>
                </a:cxn>
                <a:cxn ang="0">
                  <a:pos x="T6" y="T7"/>
                </a:cxn>
              </a:cxnLst>
              <a:rect l="0" t="0" r="r" b="b"/>
              <a:pathLst>
                <a:path w="349" h="234">
                  <a:moveTo>
                    <a:pt x="0" y="0"/>
                  </a:moveTo>
                  <a:lnTo>
                    <a:pt x="349" y="162"/>
                  </a:lnTo>
                  <a:lnTo>
                    <a:pt x="281" y="234"/>
                  </a:lnTo>
                  <a:lnTo>
                    <a:pt x="0" y="0"/>
                  </a:lnTo>
                  <a:close/>
                </a:path>
              </a:pathLst>
            </a:custGeom>
            <a:solidFill>
              <a:srgbClr val="DBE81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67" kern="0">
                <a:solidFill>
                  <a:srgbClr val="000000"/>
                </a:solidFill>
                <a:latin typeface="Arial"/>
                <a:cs typeface="Arial"/>
                <a:sym typeface="Arial"/>
                <a:rtl val="0"/>
              </a:endParaRPr>
            </a:p>
          </p:txBody>
        </p:sp>
        <p:sp>
          <p:nvSpPr>
            <p:cNvPr id="119" name="Freeform 312"/>
            <p:cNvSpPr>
              <a:spLocks/>
            </p:cNvSpPr>
            <p:nvPr userDrawn="1"/>
          </p:nvSpPr>
          <p:spPr bwMode="auto">
            <a:xfrm>
              <a:off x="6959601" y="3022601"/>
              <a:ext cx="36513" cy="80963"/>
            </a:xfrm>
            <a:custGeom>
              <a:avLst/>
              <a:gdLst>
                <a:gd name="T0" fmla="*/ 0 w 68"/>
                <a:gd name="T1" fmla="*/ 153 h 153"/>
                <a:gd name="T2" fmla="*/ 59 w 68"/>
                <a:gd name="T3" fmla="*/ 91 h 153"/>
                <a:gd name="T4" fmla="*/ 68 w 68"/>
                <a:gd name="T5" fmla="*/ 0 h 153"/>
                <a:gd name="T6" fmla="*/ 0 w 68"/>
                <a:gd name="T7" fmla="*/ 153 h 153"/>
              </a:gdLst>
              <a:ahLst/>
              <a:cxnLst>
                <a:cxn ang="0">
                  <a:pos x="T0" y="T1"/>
                </a:cxn>
                <a:cxn ang="0">
                  <a:pos x="T2" y="T3"/>
                </a:cxn>
                <a:cxn ang="0">
                  <a:pos x="T4" y="T5"/>
                </a:cxn>
                <a:cxn ang="0">
                  <a:pos x="T6" y="T7"/>
                </a:cxn>
              </a:cxnLst>
              <a:rect l="0" t="0" r="r" b="b"/>
              <a:pathLst>
                <a:path w="68" h="153">
                  <a:moveTo>
                    <a:pt x="0" y="153"/>
                  </a:moveTo>
                  <a:lnTo>
                    <a:pt x="59" y="91"/>
                  </a:lnTo>
                  <a:lnTo>
                    <a:pt x="68" y="0"/>
                  </a:lnTo>
                  <a:lnTo>
                    <a:pt x="0" y="153"/>
                  </a:lnTo>
                  <a:close/>
                </a:path>
              </a:pathLst>
            </a:custGeom>
            <a:solidFill>
              <a:srgbClr val="8DD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67" kern="0">
                <a:solidFill>
                  <a:srgbClr val="000000"/>
                </a:solidFill>
                <a:latin typeface="Arial"/>
                <a:cs typeface="Arial"/>
                <a:sym typeface="Arial"/>
                <a:rtl val="0"/>
              </a:endParaRPr>
            </a:p>
          </p:txBody>
        </p:sp>
        <p:sp>
          <p:nvSpPr>
            <p:cNvPr id="120" name="Freeform 313"/>
            <p:cNvSpPr>
              <a:spLocks/>
            </p:cNvSpPr>
            <p:nvPr userDrawn="1"/>
          </p:nvSpPr>
          <p:spPr bwMode="auto">
            <a:xfrm>
              <a:off x="6991351" y="2984501"/>
              <a:ext cx="41275" cy="85725"/>
            </a:xfrm>
            <a:custGeom>
              <a:avLst/>
              <a:gdLst>
                <a:gd name="T0" fmla="*/ 0 w 77"/>
                <a:gd name="T1" fmla="*/ 163 h 163"/>
                <a:gd name="T2" fmla="*/ 77 w 77"/>
                <a:gd name="T3" fmla="*/ 0 h 163"/>
                <a:gd name="T4" fmla="*/ 9 w 77"/>
                <a:gd name="T5" fmla="*/ 72 h 163"/>
                <a:gd name="T6" fmla="*/ 0 w 77"/>
                <a:gd name="T7" fmla="*/ 163 h 163"/>
              </a:gdLst>
              <a:ahLst/>
              <a:cxnLst>
                <a:cxn ang="0">
                  <a:pos x="T0" y="T1"/>
                </a:cxn>
                <a:cxn ang="0">
                  <a:pos x="T2" y="T3"/>
                </a:cxn>
                <a:cxn ang="0">
                  <a:pos x="T4" y="T5"/>
                </a:cxn>
                <a:cxn ang="0">
                  <a:pos x="T6" y="T7"/>
                </a:cxn>
              </a:cxnLst>
              <a:rect l="0" t="0" r="r" b="b"/>
              <a:pathLst>
                <a:path w="77" h="163">
                  <a:moveTo>
                    <a:pt x="0" y="163"/>
                  </a:moveTo>
                  <a:lnTo>
                    <a:pt x="77" y="0"/>
                  </a:lnTo>
                  <a:lnTo>
                    <a:pt x="9" y="72"/>
                  </a:lnTo>
                  <a:lnTo>
                    <a:pt x="0" y="163"/>
                  </a:lnTo>
                  <a:close/>
                </a:path>
              </a:pathLst>
            </a:custGeom>
            <a:solidFill>
              <a:srgbClr val="C7E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67" kern="0">
                <a:solidFill>
                  <a:srgbClr val="000000"/>
                </a:solidFill>
                <a:latin typeface="Arial"/>
                <a:cs typeface="Arial"/>
                <a:sym typeface="Arial"/>
                <a:rtl val="0"/>
              </a:endParaRPr>
            </a:p>
          </p:txBody>
        </p:sp>
        <p:sp>
          <p:nvSpPr>
            <p:cNvPr id="121" name="Freeform 314"/>
            <p:cNvSpPr>
              <a:spLocks/>
            </p:cNvSpPr>
            <p:nvPr userDrawn="1"/>
          </p:nvSpPr>
          <p:spPr bwMode="auto">
            <a:xfrm>
              <a:off x="6056314" y="3289301"/>
              <a:ext cx="322263" cy="55563"/>
            </a:xfrm>
            <a:custGeom>
              <a:avLst/>
              <a:gdLst>
                <a:gd name="T0" fmla="*/ 443 w 610"/>
                <a:gd name="T1" fmla="*/ 105 h 105"/>
                <a:gd name="T2" fmla="*/ 610 w 610"/>
                <a:gd name="T3" fmla="*/ 82 h 105"/>
                <a:gd name="T4" fmla="*/ 30 w 610"/>
                <a:gd name="T5" fmla="*/ 0 h 105"/>
                <a:gd name="T6" fmla="*/ 0 w 610"/>
                <a:gd name="T7" fmla="*/ 105 h 105"/>
                <a:gd name="T8" fmla="*/ 443 w 610"/>
                <a:gd name="T9" fmla="*/ 105 h 105"/>
              </a:gdLst>
              <a:ahLst/>
              <a:cxnLst>
                <a:cxn ang="0">
                  <a:pos x="T0" y="T1"/>
                </a:cxn>
                <a:cxn ang="0">
                  <a:pos x="T2" y="T3"/>
                </a:cxn>
                <a:cxn ang="0">
                  <a:pos x="T4" y="T5"/>
                </a:cxn>
                <a:cxn ang="0">
                  <a:pos x="T6" y="T7"/>
                </a:cxn>
                <a:cxn ang="0">
                  <a:pos x="T8" y="T9"/>
                </a:cxn>
              </a:cxnLst>
              <a:rect l="0" t="0" r="r" b="b"/>
              <a:pathLst>
                <a:path w="610" h="105">
                  <a:moveTo>
                    <a:pt x="443" y="105"/>
                  </a:moveTo>
                  <a:lnTo>
                    <a:pt x="610" y="82"/>
                  </a:lnTo>
                  <a:lnTo>
                    <a:pt x="30" y="0"/>
                  </a:lnTo>
                  <a:lnTo>
                    <a:pt x="0" y="105"/>
                  </a:lnTo>
                  <a:lnTo>
                    <a:pt x="443" y="105"/>
                  </a:lnTo>
                  <a:close/>
                </a:path>
              </a:pathLst>
            </a:custGeom>
            <a:solidFill>
              <a:srgbClr val="86D5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67" kern="0">
                <a:solidFill>
                  <a:srgbClr val="000000"/>
                </a:solidFill>
                <a:latin typeface="Arial"/>
                <a:cs typeface="Arial"/>
                <a:sym typeface="Arial"/>
                <a:rtl val="0"/>
              </a:endParaRPr>
            </a:p>
          </p:txBody>
        </p:sp>
        <p:sp>
          <p:nvSpPr>
            <p:cNvPr id="122" name="Freeform 315"/>
            <p:cNvSpPr>
              <a:spLocks/>
            </p:cNvSpPr>
            <p:nvPr userDrawn="1"/>
          </p:nvSpPr>
          <p:spPr bwMode="auto">
            <a:xfrm>
              <a:off x="6072189" y="3146426"/>
              <a:ext cx="306388" cy="185738"/>
            </a:xfrm>
            <a:custGeom>
              <a:avLst/>
              <a:gdLst>
                <a:gd name="T0" fmla="*/ 0 w 580"/>
                <a:gd name="T1" fmla="*/ 269 h 351"/>
                <a:gd name="T2" fmla="*/ 239 w 580"/>
                <a:gd name="T3" fmla="*/ 0 h 351"/>
                <a:gd name="T4" fmla="*/ 580 w 580"/>
                <a:gd name="T5" fmla="*/ 351 h 351"/>
                <a:gd name="T6" fmla="*/ 0 w 580"/>
                <a:gd name="T7" fmla="*/ 269 h 351"/>
              </a:gdLst>
              <a:ahLst/>
              <a:cxnLst>
                <a:cxn ang="0">
                  <a:pos x="T0" y="T1"/>
                </a:cxn>
                <a:cxn ang="0">
                  <a:pos x="T2" y="T3"/>
                </a:cxn>
                <a:cxn ang="0">
                  <a:pos x="T4" y="T5"/>
                </a:cxn>
                <a:cxn ang="0">
                  <a:pos x="T6" y="T7"/>
                </a:cxn>
              </a:cxnLst>
              <a:rect l="0" t="0" r="r" b="b"/>
              <a:pathLst>
                <a:path w="580" h="351">
                  <a:moveTo>
                    <a:pt x="0" y="269"/>
                  </a:moveTo>
                  <a:lnTo>
                    <a:pt x="239" y="0"/>
                  </a:lnTo>
                  <a:lnTo>
                    <a:pt x="580" y="351"/>
                  </a:lnTo>
                  <a:lnTo>
                    <a:pt x="0" y="269"/>
                  </a:lnTo>
                  <a:close/>
                </a:path>
              </a:pathLst>
            </a:custGeom>
            <a:solidFill>
              <a:srgbClr val="99DC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67" kern="0">
                <a:solidFill>
                  <a:srgbClr val="000000"/>
                </a:solidFill>
                <a:latin typeface="Arial"/>
                <a:cs typeface="Arial"/>
                <a:sym typeface="Arial"/>
                <a:rtl val="0"/>
              </a:endParaRPr>
            </a:p>
          </p:txBody>
        </p:sp>
        <p:sp>
          <p:nvSpPr>
            <p:cNvPr id="123" name="Freeform 316"/>
            <p:cNvSpPr>
              <a:spLocks/>
            </p:cNvSpPr>
            <p:nvPr userDrawn="1"/>
          </p:nvSpPr>
          <p:spPr bwMode="auto">
            <a:xfrm>
              <a:off x="6197601" y="3136901"/>
              <a:ext cx="301625" cy="195263"/>
            </a:xfrm>
            <a:custGeom>
              <a:avLst/>
              <a:gdLst>
                <a:gd name="T0" fmla="*/ 0 w 570"/>
                <a:gd name="T1" fmla="*/ 19 h 370"/>
                <a:gd name="T2" fmla="*/ 570 w 570"/>
                <a:gd name="T3" fmla="*/ 0 h 370"/>
                <a:gd name="T4" fmla="*/ 341 w 570"/>
                <a:gd name="T5" fmla="*/ 370 h 370"/>
                <a:gd name="T6" fmla="*/ 0 w 570"/>
                <a:gd name="T7" fmla="*/ 19 h 370"/>
              </a:gdLst>
              <a:ahLst/>
              <a:cxnLst>
                <a:cxn ang="0">
                  <a:pos x="T0" y="T1"/>
                </a:cxn>
                <a:cxn ang="0">
                  <a:pos x="T2" y="T3"/>
                </a:cxn>
                <a:cxn ang="0">
                  <a:pos x="T4" y="T5"/>
                </a:cxn>
                <a:cxn ang="0">
                  <a:pos x="T6" y="T7"/>
                </a:cxn>
              </a:cxnLst>
              <a:rect l="0" t="0" r="r" b="b"/>
              <a:pathLst>
                <a:path w="570" h="370">
                  <a:moveTo>
                    <a:pt x="0" y="19"/>
                  </a:moveTo>
                  <a:lnTo>
                    <a:pt x="570" y="0"/>
                  </a:lnTo>
                  <a:lnTo>
                    <a:pt x="341" y="370"/>
                  </a:lnTo>
                  <a:lnTo>
                    <a:pt x="0" y="19"/>
                  </a:lnTo>
                  <a:close/>
                </a:path>
              </a:pathLst>
            </a:custGeom>
            <a:solidFill>
              <a:srgbClr val="47AB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67" kern="0">
                <a:solidFill>
                  <a:srgbClr val="000000"/>
                </a:solidFill>
                <a:latin typeface="Arial"/>
                <a:cs typeface="Arial"/>
                <a:sym typeface="Arial"/>
                <a:rtl val="0"/>
              </a:endParaRPr>
            </a:p>
          </p:txBody>
        </p:sp>
        <p:sp>
          <p:nvSpPr>
            <p:cNvPr id="124" name="Freeform 317"/>
            <p:cNvSpPr>
              <a:spLocks/>
            </p:cNvSpPr>
            <p:nvPr userDrawn="1"/>
          </p:nvSpPr>
          <p:spPr bwMode="auto">
            <a:xfrm>
              <a:off x="6373814" y="3332163"/>
              <a:ext cx="17463" cy="12700"/>
            </a:xfrm>
            <a:custGeom>
              <a:avLst/>
              <a:gdLst>
                <a:gd name="T0" fmla="*/ 35 w 35"/>
                <a:gd name="T1" fmla="*/ 23 h 23"/>
                <a:gd name="T2" fmla="*/ 10 w 35"/>
                <a:gd name="T3" fmla="*/ 0 h 23"/>
                <a:gd name="T4" fmla="*/ 0 w 35"/>
                <a:gd name="T5" fmla="*/ 23 h 23"/>
                <a:gd name="T6" fmla="*/ 35 w 35"/>
                <a:gd name="T7" fmla="*/ 23 h 23"/>
              </a:gdLst>
              <a:ahLst/>
              <a:cxnLst>
                <a:cxn ang="0">
                  <a:pos x="T0" y="T1"/>
                </a:cxn>
                <a:cxn ang="0">
                  <a:pos x="T2" y="T3"/>
                </a:cxn>
                <a:cxn ang="0">
                  <a:pos x="T4" y="T5"/>
                </a:cxn>
                <a:cxn ang="0">
                  <a:pos x="T6" y="T7"/>
                </a:cxn>
              </a:cxnLst>
              <a:rect l="0" t="0" r="r" b="b"/>
              <a:pathLst>
                <a:path w="35" h="23">
                  <a:moveTo>
                    <a:pt x="35" y="23"/>
                  </a:moveTo>
                  <a:lnTo>
                    <a:pt x="10" y="0"/>
                  </a:lnTo>
                  <a:lnTo>
                    <a:pt x="0" y="23"/>
                  </a:lnTo>
                  <a:lnTo>
                    <a:pt x="35" y="23"/>
                  </a:lnTo>
                  <a:close/>
                </a:path>
              </a:pathLst>
            </a:custGeom>
            <a:solidFill>
              <a:srgbClr val="2D93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67" kern="0">
                <a:solidFill>
                  <a:srgbClr val="000000"/>
                </a:solidFill>
                <a:latin typeface="Arial"/>
                <a:cs typeface="Arial"/>
                <a:sym typeface="Arial"/>
                <a:rtl val="0"/>
              </a:endParaRPr>
            </a:p>
          </p:txBody>
        </p:sp>
        <p:sp>
          <p:nvSpPr>
            <p:cNvPr id="125" name="Freeform 318"/>
            <p:cNvSpPr>
              <a:spLocks/>
            </p:cNvSpPr>
            <p:nvPr userDrawn="1"/>
          </p:nvSpPr>
          <p:spPr bwMode="auto">
            <a:xfrm>
              <a:off x="5192714" y="2779713"/>
              <a:ext cx="266700" cy="114300"/>
            </a:xfrm>
            <a:custGeom>
              <a:avLst/>
              <a:gdLst>
                <a:gd name="T0" fmla="*/ 68 w 503"/>
                <a:gd name="T1" fmla="*/ 0 h 215"/>
                <a:gd name="T2" fmla="*/ 0 w 503"/>
                <a:gd name="T3" fmla="*/ 143 h 215"/>
                <a:gd name="T4" fmla="*/ 503 w 503"/>
                <a:gd name="T5" fmla="*/ 215 h 215"/>
                <a:gd name="T6" fmla="*/ 398 w 503"/>
                <a:gd name="T7" fmla="*/ 0 h 215"/>
                <a:gd name="T8" fmla="*/ 68 w 503"/>
                <a:gd name="T9" fmla="*/ 0 h 215"/>
              </a:gdLst>
              <a:ahLst/>
              <a:cxnLst>
                <a:cxn ang="0">
                  <a:pos x="T0" y="T1"/>
                </a:cxn>
                <a:cxn ang="0">
                  <a:pos x="T2" y="T3"/>
                </a:cxn>
                <a:cxn ang="0">
                  <a:pos x="T4" y="T5"/>
                </a:cxn>
                <a:cxn ang="0">
                  <a:pos x="T6" y="T7"/>
                </a:cxn>
                <a:cxn ang="0">
                  <a:pos x="T8" y="T9"/>
                </a:cxn>
              </a:cxnLst>
              <a:rect l="0" t="0" r="r" b="b"/>
              <a:pathLst>
                <a:path w="503" h="215">
                  <a:moveTo>
                    <a:pt x="68" y="0"/>
                  </a:moveTo>
                  <a:lnTo>
                    <a:pt x="0" y="143"/>
                  </a:lnTo>
                  <a:lnTo>
                    <a:pt x="503" y="215"/>
                  </a:lnTo>
                  <a:lnTo>
                    <a:pt x="398" y="0"/>
                  </a:lnTo>
                  <a:lnTo>
                    <a:pt x="68" y="0"/>
                  </a:lnTo>
                  <a:close/>
                </a:path>
              </a:pathLst>
            </a:custGeom>
            <a:solidFill>
              <a:srgbClr val="DB11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67" kern="0">
                <a:solidFill>
                  <a:srgbClr val="000000"/>
                </a:solidFill>
                <a:latin typeface="Arial"/>
                <a:cs typeface="Arial"/>
                <a:sym typeface="Arial"/>
                <a:rtl val="0"/>
              </a:endParaRPr>
            </a:p>
          </p:txBody>
        </p:sp>
        <p:sp>
          <p:nvSpPr>
            <p:cNvPr id="126" name="Freeform 319"/>
            <p:cNvSpPr>
              <a:spLocks/>
            </p:cNvSpPr>
            <p:nvPr userDrawn="1"/>
          </p:nvSpPr>
          <p:spPr bwMode="auto">
            <a:xfrm>
              <a:off x="5192714" y="2779713"/>
              <a:ext cx="36513" cy="76200"/>
            </a:xfrm>
            <a:custGeom>
              <a:avLst/>
              <a:gdLst>
                <a:gd name="T0" fmla="*/ 0 w 68"/>
                <a:gd name="T1" fmla="*/ 0 h 143"/>
                <a:gd name="T2" fmla="*/ 0 w 68"/>
                <a:gd name="T3" fmla="*/ 143 h 143"/>
                <a:gd name="T4" fmla="*/ 68 w 68"/>
                <a:gd name="T5" fmla="*/ 0 h 143"/>
                <a:gd name="T6" fmla="*/ 0 w 68"/>
                <a:gd name="T7" fmla="*/ 0 h 143"/>
              </a:gdLst>
              <a:ahLst/>
              <a:cxnLst>
                <a:cxn ang="0">
                  <a:pos x="T0" y="T1"/>
                </a:cxn>
                <a:cxn ang="0">
                  <a:pos x="T2" y="T3"/>
                </a:cxn>
                <a:cxn ang="0">
                  <a:pos x="T4" y="T5"/>
                </a:cxn>
                <a:cxn ang="0">
                  <a:pos x="T6" y="T7"/>
                </a:cxn>
              </a:cxnLst>
              <a:rect l="0" t="0" r="r" b="b"/>
              <a:pathLst>
                <a:path w="68" h="143">
                  <a:moveTo>
                    <a:pt x="0" y="0"/>
                  </a:moveTo>
                  <a:lnTo>
                    <a:pt x="0" y="143"/>
                  </a:lnTo>
                  <a:lnTo>
                    <a:pt x="68" y="0"/>
                  </a:lnTo>
                  <a:lnTo>
                    <a:pt x="0" y="0"/>
                  </a:lnTo>
                  <a:close/>
                </a:path>
              </a:pathLst>
            </a:custGeom>
            <a:solidFill>
              <a:srgbClr val="E4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67" kern="0">
                <a:solidFill>
                  <a:srgbClr val="000000"/>
                </a:solidFill>
                <a:latin typeface="Arial"/>
                <a:cs typeface="Arial"/>
                <a:sym typeface="Arial"/>
                <a:rtl val="0"/>
              </a:endParaRPr>
            </a:p>
          </p:txBody>
        </p:sp>
        <p:sp>
          <p:nvSpPr>
            <p:cNvPr id="127" name="Freeform 320"/>
            <p:cNvSpPr>
              <a:spLocks/>
            </p:cNvSpPr>
            <p:nvPr userDrawn="1"/>
          </p:nvSpPr>
          <p:spPr bwMode="auto">
            <a:xfrm>
              <a:off x="6548439" y="2779713"/>
              <a:ext cx="73025" cy="33338"/>
            </a:xfrm>
            <a:custGeom>
              <a:avLst/>
              <a:gdLst>
                <a:gd name="T0" fmla="*/ 0 w 140"/>
                <a:gd name="T1" fmla="*/ 0 h 62"/>
                <a:gd name="T2" fmla="*/ 140 w 140"/>
                <a:gd name="T3" fmla="*/ 62 h 62"/>
                <a:gd name="T4" fmla="*/ 133 w 140"/>
                <a:gd name="T5" fmla="*/ 0 h 62"/>
                <a:gd name="T6" fmla="*/ 0 w 140"/>
                <a:gd name="T7" fmla="*/ 0 h 62"/>
              </a:gdLst>
              <a:ahLst/>
              <a:cxnLst>
                <a:cxn ang="0">
                  <a:pos x="T0" y="T1"/>
                </a:cxn>
                <a:cxn ang="0">
                  <a:pos x="T2" y="T3"/>
                </a:cxn>
                <a:cxn ang="0">
                  <a:pos x="T4" y="T5"/>
                </a:cxn>
                <a:cxn ang="0">
                  <a:pos x="T6" y="T7"/>
                </a:cxn>
              </a:cxnLst>
              <a:rect l="0" t="0" r="r" b="b"/>
              <a:pathLst>
                <a:path w="140" h="62">
                  <a:moveTo>
                    <a:pt x="0" y="0"/>
                  </a:moveTo>
                  <a:lnTo>
                    <a:pt x="140" y="62"/>
                  </a:lnTo>
                  <a:lnTo>
                    <a:pt x="133" y="0"/>
                  </a:lnTo>
                  <a:lnTo>
                    <a:pt x="0" y="0"/>
                  </a:lnTo>
                  <a:close/>
                </a:path>
              </a:pathLst>
            </a:custGeom>
            <a:solidFill>
              <a:srgbClr val="B7DE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67" kern="0">
                <a:solidFill>
                  <a:srgbClr val="000000"/>
                </a:solidFill>
                <a:latin typeface="Arial"/>
                <a:cs typeface="Arial"/>
                <a:sym typeface="Arial"/>
                <a:rtl val="0"/>
              </a:endParaRPr>
            </a:p>
          </p:txBody>
        </p:sp>
        <p:sp>
          <p:nvSpPr>
            <p:cNvPr id="128" name="Freeform 321"/>
            <p:cNvSpPr>
              <a:spLocks/>
            </p:cNvSpPr>
            <p:nvPr userDrawn="1"/>
          </p:nvSpPr>
          <p:spPr bwMode="auto">
            <a:xfrm>
              <a:off x="6618289" y="2779713"/>
              <a:ext cx="26988" cy="33338"/>
            </a:xfrm>
            <a:custGeom>
              <a:avLst/>
              <a:gdLst>
                <a:gd name="T0" fmla="*/ 0 w 52"/>
                <a:gd name="T1" fmla="*/ 0 h 62"/>
                <a:gd name="T2" fmla="*/ 7 w 52"/>
                <a:gd name="T3" fmla="*/ 62 h 62"/>
                <a:gd name="T4" fmla="*/ 52 w 52"/>
                <a:gd name="T5" fmla="*/ 0 h 62"/>
                <a:gd name="T6" fmla="*/ 0 w 52"/>
                <a:gd name="T7" fmla="*/ 0 h 62"/>
              </a:gdLst>
              <a:ahLst/>
              <a:cxnLst>
                <a:cxn ang="0">
                  <a:pos x="T0" y="T1"/>
                </a:cxn>
                <a:cxn ang="0">
                  <a:pos x="T2" y="T3"/>
                </a:cxn>
                <a:cxn ang="0">
                  <a:pos x="T4" y="T5"/>
                </a:cxn>
                <a:cxn ang="0">
                  <a:pos x="T6" y="T7"/>
                </a:cxn>
              </a:cxnLst>
              <a:rect l="0" t="0" r="r" b="b"/>
              <a:pathLst>
                <a:path w="52" h="62">
                  <a:moveTo>
                    <a:pt x="0" y="0"/>
                  </a:moveTo>
                  <a:lnTo>
                    <a:pt x="7" y="62"/>
                  </a:lnTo>
                  <a:lnTo>
                    <a:pt x="52" y="0"/>
                  </a:lnTo>
                  <a:lnTo>
                    <a:pt x="0" y="0"/>
                  </a:lnTo>
                  <a:close/>
                </a:path>
              </a:pathLst>
            </a:custGeom>
            <a:solidFill>
              <a:srgbClr val="BADE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67" kern="0">
                <a:solidFill>
                  <a:srgbClr val="000000"/>
                </a:solidFill>
                <a:latin typeface="Arial"/>
                <a:cs typeface="Arial"/>
                <a:sym typeface="Arial"/>
                <a:rtl val="0"/>
              </a:endParaRPr>
            </a:p>
          </p:txBody>
        </p:sp>
        <p:sp>
          <p:nvSpPr>
            <p:cNvPr id="129" name="Freeform 322"/>
            <p:cNvSpPr>
              <a:spLocks/>
            </p:cNvSpPr>
            <p:nvPr userDrawn="1"/>
          </p:nvSpPr>
          <p:spPr bwMode="auto">
            <a:xfrm>
              <a:off x="5634039" y="3051176"/>
              <a:ext cx="46038" cy="71438"/>
            </a:xfrm>
            <a:custGeom>
              <a:avLst/>
              <a:gdLst>
                <a:gd name="T0" fmla="*/ 0 w 87"/>
                <a:gd name="T1" fmla="*/ 0 h 134"/>
                <a:gd name="T2" fmla="*/ 87 w 87"/>
                <a:gd name="T3" fmla="*/ 53 h 134"/>
                <a:gd name="T4" fmla="*/ 9 w 87"/>
                <a:gd name="T5" fmla="*/ 134 h 134"/>
                <a:gd name="T6" fmla="*/ 0 w 87"/>
                <a:gd name="T7" fmla="*/ 0 h 134"/>
              </a:gdLst>
              <a:ahLst/>
              <a:cxnLst>
                <a:cxn ang="0">
                  <a:pos x="T0" y="T1"/>
                </a:cxn>
                <a:cxn ang="0">
                  <a:pos x="T2" y="T3"/>
                </a:cxn>
                <a:cxn ang="0">
                  <a:pos x="T4" y="T5"/>
                </a:cxn>
                <a:cxn ang="0">
                  <a:pos x="T6" y="T7"/>
                </a:cxn>
              </a:cxnLst>
              <a:rect l="0" t="0" r="r" b="b"/>
              <a:pathLst>
                <a:path w="87" h="134">
                  <a:moveTo>
                    <a:pt x="0" y="0"/>
                  </a:moveTo>
                  <a:lnTo>
                    <a:pt x="87" y="53"/>
                  </a:lnTo>
                  <a:lnTo>
                    <a:pt x="9" y="134"/>
                  </a:lnTo>
                  <a:lnTo>
                    <a:pt x="0" y="0"/>
                  </a:lnTo>
                  <a:close/>
                </a:path>
              </a:pathLst>
            </a:custGeom>
            <a:solidFill>
              <a:srgbClr val="4879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67" kern="0">
                <a:solidFill>
                  <a:srgbClr val="000000"/>
                </a:solidFill>
                <a:latin typeface="Arial"/>
                <a:cs typeface="Arial"/>
                <a:sym typeface="Arial"/>
                <a:rtl val="0"/>
              </a:endParaRPr>
            </a:p>
          </p:txBody>
        </p:sp>
        <p:sp>
          <p:nvSpPr>
            <p:cNvPr id="130" name="Freeform 323"/>
            <p:cNvSpPr>
              <a:spLocks/>
            </p:cNvSpPr>
            <p:nvPr userDrawn="1"/>
          </p:nvSpPr>
          <p:spPr bwMode="auto">
            <a:xfrm>
              <a:off x="5638801" y="3079751"/>
              <a:ext cx="149225" cy="42863"/>
            </a:xfrm>
            <a:custGeom>
              <a:avLst/>
              <a:gdLst>
                <a:gd name="T0" fmla="*/ 78 w 282"/>
                <a:gd name="T1" fmla="*/ 0 h 81"/>
                <a:gd name="T2" fmla="*/ 282 w 282"/>
                <a:gd name="T3" fmla="*/ 19 h 81"/>
                <a:gd name="T4" fmla="*/ 0 w 282"/>
                <a:gd name="T5" fmla="*/ 81 h 81"/>
                <a:gd name="T6" fmla="*/ 78 w 282"/>
                <a:gd name="T7" fmla="*/ 0 h 81"/>
              </a:gdLst>
              <a:ahLst/>
              <a:cxnLst>
                <a:cxn ang="0">
                  <a:pos x="T0" y="T1"/>
                </a:cxn>
                <a:cxn ang="0">
                  <a:pos x="T2" y="T3"/>
                </a:cxn>
                <a:cxn ang="0">
                  <a:pos x="T4" y="T5"/>
                </a:cxn>
                <a:cxn ang="0">
                  <a:pos x="T6" y="T7"/>
                </a:cxn>
              </a:cxnLst>
              <a:rect l="0" t="0" r="r" b="b"/>
              <a:pathLst>
                <a:path w="282" h="81">
                  <a:moveTo>
                    <a:pt x="78" y="0"/>
                  </a:moveTo>
                  <a:lnTo>
                    <a:pt x="282" y="19"/>
                  </a:lnTo>
                  <a:lnTo>
                    <a:pt x="0" y="81"/>
                  </a:lnTo>
                  <a:lnTo>
                    <a:pt x="78" y="0"/>
                  </a:lnTo>
                  <a:close/>
                </a:path>
              </a:pathLst>
            </a:custGeom>
            <a:solidFill>
              <a:srgbClr val="3C75C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67" kern="0">
                <a:solidFill>
                  <a:srgbClr val="000000"/>
                </a:solidFill>
                <a:latin typeface="Arial"/>
                <a:cs typeface="Arial"/>
                <a:sym typeface="Arial"/>
                <a:rtl val="0"/>
              </a:endParaRPr>
            </a:p>
          </p:txBody>
        </p:sp>
        <p:sp>
          <p:nvSpPr>
            <p:cNvPr id="131" name="Freeform 324"/>
            <p:cNvSpPr>
              <a:spLocks/>
            </p:cNvSpPr>
            <p:nvPr userDrawn="1"/>
          </p:nvSpPr>
          <p:spPr bwMode="auto">
            <a:xfrm>
              <a:off x="5418139" y="3108326"/>
              <a:ext cx="220663" cy="219075"/>
            </a:xfrm>
            <a:custGeom>
              <a:avLst/>
              <a:gdLst>
                <a:gd name="T0" fmla="*/ 0 w 416"/>
                <a:gd name="T1" fmla="*/ 0 h 413"/>
                <a:gd name="T2" fmla="*/ 152 w 416"/>
                <a:gd name="T3" fmla="*/ 413 h 413"/>
                <a:gd name="T4" fmla="*/ 416 w 416"/>
                <a:gd name="T5" fmla="*/ 26 h 413"/>
                <a:gd name="T6" fmla="*/ 0 w 416"/>
                <a:gd name="T7" fmla="*/ 0 h 413"/>
              </a:gdLst>
              <a:ahLst/>
              <a:cxnLst>
                <a:cxn ang="0">
                  <a:pos x="T0" y="T1"/>
                </a:cxn>
                <a:cxn ang="0">
                  <a:pos x="T2" y="T3"/>
                </a:cxn>
                <a:cxn ang="0">
                  <a:pos x="T4" y="T5"/>
                </a:cxn>
                <a:cxn ang="0">
                  <a:pos x="T6" y="T7"/>
                </a:cxn>
              </a:cxnLst>
              <a:rect l="0" t="0" r="r" b="b"/>
              <a:pathLst>
                <a:path w="416" h="413">
                  <a:moveTo>
                    <a:pt x="0" y="0"/>
                  </a:moveTo>
                  <a:lnTo>
                    <a:pt x="152" y="413"/>
                  </a:lnTo>
                  <a:lnTo>
                    <a:pt x="416" y="26"/>
                  </a:lnTo>
                  <a:lnTo>
                    <a:pt x="0" y="0"/>
                  </a:lnTo>
                  <a:close/>
                </a:path>
              </a:pathLst>
            </a:custGeom>
            <a:solidFill>
              <a:srgbClr val="547B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67" kern="0">
                <a:solidFill>
                  <a:srgbClr val="000000"/>
                </a:solidFill>
                <a:latin typeface="Arial"/>
                <a:cs typeface="Arial"/>
                <a:sym typeface="Arial"/>
                <a:rtl val="0"/>
              </a:endParaRPr>
            </a:p>
          </p:txBody>
        </p:sp>
        <p:sp>
          <p:nvSpPr>
            <p:cNvPr id="132" name="Freeform 325"/>
            <p:cNvSpPr>
              <a:spLocks/>
            </p:cNvSpPr>
            <p:nvPr userDrawn="1"/>
          </p:nvSpPr>
          <p:spPr bwMode="auto">
            <a:xfrm>
              <a:off x="5418139" y="3051176"/>
              <a:ext cx="220663" cy="71438"/>
            </a:xfrm>
            <a:custGeom>
              <a:avLst/>
              <a:gdLst>
                <a:gd name="T0" fmla="*/ 0 w 416"/>
                <a:gd name="T1" fmla="*/ 108 h 134"/>
                <a:gd name="T2" fmla="*/ 407 w 416"/>
                <a:gd name="T3" fmla="*/ 0 h 134"/>
                <a:gd name="T4" fmla="*/ 416 w 416"/>
                <a:gd name="T5" fmla="*/ 134 h 134"/>
                <a:gd name="T6" fmla="*/ 0 w 416"/>
                <a:gd name="T7" fmla="*/ 108 h 134"/>
              </a:gdLst>
              <a:ahLst/>
              <a:cxnLst>
                <a:cxn ang="0">
                  <a:pos x="T0" y="T1"/>
                </a:cxn>
                <a:cxn ang="0">
                  <a:pos x="T2" y="T3"/>
                </a:cxn>
                <a:cxn ang="0">
                  <a:pos x="T4" y="T5"/>
                </a:cxn>
                <a:cxn ang="0">
                  <a:pos x="T6" y="T7"/>
                </a:cxn>
              </a:cxnLst>
              <a:rect l="0" t="0" r="r" b="b"/>
              <a:pathLst>
                <a:path w="416" h="134">
                  <a:moveTo>
                    <a:pt x="0" y="108"/>
                  </a:moveTo>
                  <a:lnTo>
                    <a:pt x="407" y="0"/>
                  </a:lnTo>
                  <a:lnTo>
                    <a:pt x="416" y="134"/>
                  </a:lnTo>
                  <a:lnTo>
                    <a:pt x="0" y="108"/>
                  </a:lnTo>
                  <a:close/>
                </a:path>
              </a:pathLst>
            </a:custGeom>
            <a:solidFill>
              <a:srgbClr val="34529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67" kern="0">
                <a:solidFill>
                  <a:srgbClr val="000000"/>
                </a:solidFill>
                <a:latin typeface="Arial"/>
                <a:cs typeface="Arial"/>
                <a:sym typeface="Arial"/>
                <a:rtl val="0"/>
              </a:endParaRPr>
            </a:p>
          </p:txBody>
        </p:sp>
        <p:sp>
          <p:nvSpPr>
            <p:cNvPr id="133" name="Freeform 326"/>
            <p:cNvSpPr>
              <a:spLocks/>
            </p:cNvSpPr>
            <p:nvPr userDrawn="1"/>
          </p:nvSpPr>
          <p:spPr bwMode="auto">
            <a:xfrm>
              <a:off x="7032626" y="2984501"/>
              <a:ext cx="198438" cy="171450"/>
            </a:xfrm>
            <a:custGeom>
              <a:avLst/>
              <a:gdLst>
                <a:gd name="T0" fmla="*/ 0 w 376"/>
                <a:gd name="T1" fmla="*/ 0 h 324"/>
                <a:gd name="T2" fmla="*/ 178 w 376"/>
                <a:gd name="T3" fmla="*/ 324 h 324"/>
                <a:gd name="T4" fmla="*/ 376 w 376"/>
                <a:gd name="T5" fmla="*/ 91 h 324"/>
                <a:gd name="T6" fmla="*/ 0 w 376"/>
                <a:gd name="T7" fmla="*/ 0 h 324"/>
              </a:gdLst>
              <a:ahLst/>
              <a:cxnLst>
                <a:cxn ang="0">
                  <a:pos x="T0" y="T1"/>
                </a:cxn>
                <a:cxn ang="0">
                  <a:pos x="T2" y="T3"/>
                </a:cxn>
                <a:cxn ang="0">
                  <a:pos x="T4" y="T5"/>
                </a:cxn>
                <a:cxn ang="0">
                  <a:pos x="T6" y="T7"/>
                </a:cxn>
              </a:cxnLst>
              <a:rect l="0" t="0" r="r" b="b"/>
              <a:pathLst>
                <a:path w="376" h="324">
                  <a:moveTo>
                    <a:pt x="0" y="0"/>
                  </a:moveTo>
                  <a:lnTo>
                    <a:pt x="178" y="324"/>
                  </a:lnTo>
                  <a:lnTo>
                    <a:pt x="376" y="91"/>
                  </a:lnTo>
                  <a:lnTo>
                    <a:pt x="0" y="0"/>
                  </a:lnTo>
                  <a:close/>
                </a:path>
              </a:pathLst>
            </a:custGeom>
            <a:solidFill>
              <a:srgbClr val="E4EA1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67" kern="0">
                <a:solidFill>
                  <a:srgbClr val="000000"/>
                </a:solidFill>
                <a:latin typeface="Arial"/>
                <a:cs typeface="Arial"/>
                <a:sym typeface="Arial"/>
                <a:rtl val="0"/>
              </a:endParaRPr>
            </a:p>
          </p:txBody>
        </p:sp>
        <p:sp>
          <p:nvSpPr>
            <p:cNvPr id="134" name="Freeform 327"/>
            <p:cNvSpPr>
              <a:spLocks/>
            </p:cNvSpPr>
            <p:nvPr userDrawn="1"/>
          </p:nvSpPr>
          <p:spPr bwMode="auto">
            <a:xfrm>
              <a:off x="7126289" y="3032126"/>
              <a:ext cx="104775" cy="128588"/>
            </a:xfrm>
            <a:custGeom>
              <a:avLst/>
              <a:gdLst>
                <a:gd name="T0" fmla="*/ 0 w 198"/>
                <a:gd name="T1" fmla="*/ 233 h 242"/>
                <a:gd name="T2" fmla="*/ 154 w 198"/>
                <a:gd name="T3" fmla="*/ 242 h 242"/>
                <a:gd name="T4" fmla="*/ 198 w 198"/>
                <a:gd name="T5" fmla="*/ 0 h 242"/>
                <a:gd name="T6" fmla="*/ 0 w 198"/>
                <a:gd name="T7" fmla="*/ 233 h 242"/>
              </a:gdLst>
              <a:ahLst/>
              <a:cxnLst>
                <a:cxn ang="0">
                  <a:pos x="T0" y="T1"/>
                </a:cxn>
                <a:cxn ang="0">
                  <a:pos x="T2" y="T3"/>
                </a:cxn>
                <a:cxn ang="0">
                  <a:pos x="T4" y="T5"/>
                </a:cxn>
                <a:cxn ang="0">
                  <a:pos x="T6" y="T7"/>
                </a:cxn>
              </a:cxnLst>
              <a:rect l="0" t="0" r="r" b="b"/>
              <a:pathLst>
                <a:path w="198" h="242">
                  <a:moveTo>
                    <a:pt x="0" y="233"/>
                  </a:moveTo>
                  <a:lnTo>
                    <a:pt x="154" y="242"/>
                  </a:lnTo>
                  <a:lnTo>
                    <a:pt x="198" y="0"/>
                  </a:lnTo>
                  <a:lnTo>
                    <a:pt x="0" y="233"/>
                  </a:lnTo>
                  <a:close/>
                </a:path>
              </a:pathLst>
            </a:custGeom>
            <a:solidFill>
              <a:srgbClr val="D9E6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67" kern="0">
                <a:solidFill>
                  <a:srgbClr val="000000"/>
                </a:solidFill>
                <a:latin typeface="Arial"/>
                <a:cs typeface="Arial"/>
                <a:sym typeface="Arial"/>
                <a:rtl val="0"/>
              </a:endParaRPr>
            </a:p>
          </p:txBody>
        </p:sp>
        <p:sp>
          <p:nvSpPr>
            <p:cNvPr id="135" name="Freeform 328"/>
            <p:cNvSpPr>
              <a:spLocks/>
            </p:cNvSpPr>
            <p:nvPr userDrawn="1"/>
          </p:nvSpPr>
          <p:spPr bwMode="auto">
            <a:xfrm>
              <a:off x="7370764" y="2779713"/>
              <a:ext cx="57150" cy="114300"/>
            </a:xfrm>
            <a:custGeom>
              <a:avLst/>
              <a:gdLst>
                <a:gd name="T0" fmla="*/ 0 w 108"/>
                <a:gd name="T1" fmla="*/ 0 h 215"/>
                <a:gd name="T2" fmla="*/ 35 w 108"/>
                <a:gd name="T3" fmla="*/ 215 h 215"/>
                <a:gd name="T4" fmla="*/ 108 w 108"/>
                <a:gd name="T5" fmla="*/ 0 h 215"/>
                <a:gd name="T6" fmla="*/ 0 w 108"/>
                <a:gd name="T7" fmla="*/ 0 h 215"/>
              </a:gdLst>
              <a:ahLst/>
              <a:cxnLst>
                <a:cxn ang="0">
                  <a:pos x="T0" y="T1"/>
                </a:cxn>
                <a:cxn ang="0">
                  <a:pos x="T2" y="T3"/>
                </a:cxn>
                <a:cxn ang="0">
                  <a:pos x="T4" y="T5"/>
                </a:cxn>
                <a:cxn ang="0">
                  <a:pos x="T6" y="T7"/>
                </a:cxn>
              </a:cxnLst>
              <a:rect l="0" t="0" r="r" b="b"/>
              <a:pathLst>
                <a:path w="108" h="215">
                  <a:moveTo>
                    <a:pt x="0" y="0"/>
                  </a:moveTo>
                  <a:lnTo>
                    <a:pt x="35" y="215"/>
                  </a:lnTo>
                  <a:lnTo>
                    <a:pt x="108" y="0"/>
                  </a:lnTo>
                  <a:lnTo>
                    <a:pt x="0" y="0"/>
                  </a:lnTo>
                  <a:close/>
                </a:path>
              </a:pathLst>
            </a:custGeom>
            <a:solidFill>
              <a:srgbClr val="EF38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67" kern="0">
                <a:solidFill>
                  <a:srgbClr val="000000"/>
                </a:solidFill>
                <a:latin typeface="Arial"/>
                <a:cs typeface="Arial"/>
                <a:sym typeface="Arial"/>
                <a:rtl val="0"/>
              </a:endParaRPr>
            </a:p>
          </p:txBody>
        </p:sp>
        <p:sp>
          <p:nvSpPr>
            <p:cNvPr id="136" name="Freeform 329"/>
            <p:cNvSpPr>
              <a:spLocks/>
            </p:cNvSpPr>
            <p:nvPr userDrawn="1"/>
          </p:nvSpPr>
          <p:spPr bwMode="auto">
            <a:xfrm>
              <a:off x="6846889" y="2798763"/>
              <a:ext cx="225425" cy="100013"/>
            </a:xfrm>
            <a:custGeom>
              <a:avLst/>
              <a:gdLst>
                <a:gd name="T0" fmla="*/ 0 w 425"/>
                <a:gd name="T1" fmla="*/ 189 h 189"/>
                <a:gd name="T2" fmla="*/ 42 w 425"/>
                <a:gd name="T3" fmla="*/ 0 h 189"/>
                <a:gd name="T4" fmla="*/ 425 w 425"/>
                <a:gd name="T5" fmla="*/ 171 h 189"/>
                <a:gd name="T6" fmla="*/ 0 w 425"/>
                <a:gd name="T7" fmla="*/ 189 h 189"/>
              </a:gdLst>
              <a:ahLst/>
              <a:cxnLst>
                <a:cxn ang="0">
                  <a:pos x="T0" y="T1"/>
                </a:cxn>
                <a:cxn ang="0">
                  <a:pos x="T2" y="T3"/>
                </a:cxn>
                <a:cxn ang="0">
                  <a:pos x="T4" y="T5"/>
                </a:cxn>
                <a:cxn ang="0">
                  <a:pos x="T6" y="T7"/>
                </a:cxn>
              </a:cxnLst>
              <a:rect l="0" t="0" r="r" b="b"/>
              <a:pathLst>
                <a:path w="425" h="189">
                  <a:moveTo>
                    <a:pt x="0" y="189"/>
                  </a:moveTo>
                  <a:lnTo>
                    <a:pt x="42" y="0"/>
                  </a:lnTo>
                  <a:lnTo>
                    <a:pt x="425" y="171"/>
                  </a:lnTo>
                  <a:lnTo>
                    <a:pt x="0" y="189"/>
                  </a:lnTo>
                  <a:close/>
                </a:path>
              </a:pathLst>
            </a:custGeom>
            <a:solidFill>
              <a:srgbClr val="E1EA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67" kern="0">
                <a:solidFill>
                  <a:srgbClr val="000000"/>
                </a:solidFill>
                <a:latin typeface="Arial"/>
                <a:cs typeface="Arial"/>
                <a:sym typeface="Arial"/>
                <a:rtl val="0"/>
              </a:endParaRPr>
            </a:p>
          </p:txBody>
        </p:sp>
        <p:sp>
          <p:nvSpPr>
            <p:cNvPr id="137" name="Freeform 330"/>
            <p:cNvSpPr>
              <a:spLocks/>
            </p:cNvSpPr>
            <p:nvPr userDrawn="1"/>
          </p:nvSpPr>
          <p:spPr bwMode="auto">
            <a:xfrm>
              <a:off x="6846889" y="2889251"/>
              <a:ext cx="225425" cy="95250"/>
            </a:xfrm>
            <a:custGeom>
              <a:avLst/>
              <a:gdLst>
                <a:gd name="T0" fmla="*/ 0 w 425"/>
                <a:gd name="T1" fmla="*/ 18 h 180"/>
                <a:gd name="T2" fmla="*/ 349 w 425"/>
                <a:gd name="T3" fmla="*/ 180 h 180"/>
                <a:gd name="T4" fmla="*/ 425 w 425"/>
                <a:gd name="T5" fmla="*/ 0 h 180"/>
                <a:gd name="T6" fmla="*/ 0 w 425"/>
                <a:gd name="T7" fmla="*/ 18 h 180"/>
              </a:gdLst>
              <a:ahLst/>
              <a:cxnLst>
                <a:cxn ang="0">
                  <a:pos x="T0" y="T1"/>
                </a:cxn>
                <a:cxn ang="0">
                  <a:pos x="T2" y="T3"/>
                </a:cxn>
                <a:cxn ang="0">
                  <a:pos x="T4" y="T5"/>
                </a:cxn>
                <a:cxn ang="0">
                  <a:pos x="T6" y="T7"/>
                </a:cxn>
              </a:cxnLst>
              <a:rect l="0" t="0" r="r" b="b"/>
              <a:pathLst>
                <a:path w="425" h="180">
                  <a:moveTo>
                    <a:pt x="0" y="18"/>
                  </a:moveTo>
                  <a:lnTo>
                    <a:pt x="349" y="180"/>
                  </a:lnTo>
                  <a:lnTo>
                    <a:pt x="425" y="0"/>
                  </a:lnTo>
                  <a:lnTo>
                    <a:pt x="0" y="18"/>
                  </a:lnTo>
                  <a:close/>
                </a:path>
              </a:pathLst>
            </a:custGeom>
            <a:solidFill>
              <a:srgbClr val="E0EA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67" kern="0">
                <a:solidFill>
                  <a:srgbClr val="000000"/>
                </a:solidFill>
                <a:latin typeface="Arial"/>
                <a:cs typeface="Arial"/>
                <a:sym typeface="Arial"/>
                <a:rtl val="0"/>
              </a:endParaRPr>
            </a:p>
          </p:txBody>
        </p:sp>
        <p:sp>
          <p:nvSpPr>
            <p:cNvPr id="138" name="Freeform 331"/>
            <p:cNvSpPr>
              <a:spLocks/>
            </p:cNvSpPr>
            <p:nvPr userDrawn="1"/>
          </p:nvSpPr>
          <p:spPr bwMode="auto">
            <a:xfrm>
              <a:off x="6869114" y="2779713"/>
              <a:ext cx="203200" cy="109538"/>
            </a:xfrm>
            <a:custGeom>
              <a:avLst/>
              <a:gdLst>
                <a:gd name="T0" fmla="*/ 40 w 383"/>
                <a:gd name="T1" fmla="*/ 0 h 206"/>
                <a:gd name="T2" fmla="*/ 0 w 383"/>
                <a:gd name="T3" fmla="*/ 35 h 206"/>
                <a:gd name="T4" fmla="*/ 383 w 383"/>
                <a:gd name="T5" fmla="*/ 206 h 206"/>
                <a:gd name="T6" fmla="*/ 253 w 383"/>
                <a:gd name="T7" fmla="*/ 0 h 206"/>
                <a:gd name="T8" fmla="*/ 40 w 383"/>
                <a:gd name="T9" fmla="*/ 0 h 206"/>
              </a:gdLst>
              <a:ahLst/>
              <a:cxnLst>
                <a:cxn ang="0">
                  <a:pos x="T0" y="T1"/>
                </a:cxn>
                <a:cxn ang="0">
                  <a:pos x="T2" y="T3"/>
                </a:cxn>
                <a:cxn ang="0">
                  <a:pos x="T4" y="T5"/>
                </a:cxn>
                <a:cxn ang="0">
                  <a:pos x="T6" y="T7"/>
                </a:cxn>
                <a:cxn ang="0">
                  <a:pos x="T8" y="T9"/>
                </a:cxn>
              </a:cxnLst>
              <a:rect l="0" t="0" r="r" b="b"/>
              <a:pathLst>
                <a:path w="383" h="206">
                  <a:moveTo>
                    <a:pt x="40" y="0"/>
                  </a:moveTo>
                  <a:lnTo>
                    <a:pt x="0" y="35"/>
                  </a:lnTo>
                  <a:lnTo>
                    <a:pt x="383" y="206"/>
                  </a:lnTo>
                  <a:lnTo>
                    <a:pt x="253" y="0"/>
                  </a:lnTo>
                  <a:lnTo>
                    <a:pt x="40" y="0"/>
                  </a:lnTo>
                  <a:close/>
                </a:path>
              </a:pathLst>
            </a:custGeom>
            <a:solidFill>
              <a:srgbClr val="EFEE1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67" kern="0">
                <a:solidFill>
                  <a:srgbClr val="000000"/>
                </a:solidFill>
                <a:latin typeface="Arial"/>
                <a:cs typeface="Arial"/>
                <a:sym typeface="Arial"/>
                <a:rtl val="0"/>
              </a:endParaRPr>
            </a:p>
          </p:txBody>
        </p:sp>
        <p:sp>
          <p:nvSpPr>
            <p:cNvPr id="139" name="Freeform 332"/>
            <p:cNvSpPr>
              <a:spLocks/>
            </p:cNvSpPr>
            <p:nvPr userDrawn="1"/>
          </p:nvSpPr>
          <p:spPr bwMode="auto">
            <a:xfrm>
              <a:off x="7032626" y="2889251"/>
              <a:ext cx="198438" cy="142875"/>
            </a:xfrm>
            <a:custGeom>
              <a:avLst/>
              <a:gdLst>
                <a:gd name="T0" fmla="*/ 0 w 376"/>
                <a:gd name="T1" fmla="*/ 180 h 271"/>
                <a:gd name="T2" fmla="*/ 376 w 376"/>
                <a:gd name="T3" fmla="*/ 271 h 271"/>
                <a:gd name="T4" fmla="*/ 76 w 376"/>
                <a:gd name="T5" fmla="*/ 0 h 271"/>
                <a:gd name="T6" fmla="*/ 0 w 376"/>
                <a:gd name="T7" fmla="*/ 180 h 271"/>
              </a:gdLst>
              <a:ahLst/>
              <a:cxnLst>
                <a:cxn ang="0">
                  <a:pos x="T0" y="T1"/>
                </a:cxn>
                <a:cxn ang="0">
                  <a:pos x="T2" y="T3"/>
                </a:cxn>
                <a:cxn ang="0">
                  <a:pos x="T4" y="T5"/>
                </a:cxn>
                <a:cxn ang="0">
                  <a:pos x="T6" y="T7"/>
                </a:cxn>
              </a:cxnLst>
              <a:rect l="0" t="0" r="r" b="b"/>
              <a:pathLst>
                <a:path w="376" h="271">
                  <a:moveTo>
                    <a:pt x="0" y="180"/>
                  </a:moveTo>
                  <a:lnTo>
                    <a:pt x="376" y="271"/>
                  </a:lnTo>
                  <a:lnTo>
                    <a:pt x="76" y="0"/>
                  </a:lnTo>
                  <a:lnTo>
                    <a:pt x="0" y="180"/>
                  </a:lnTo>
                  <a:close/>
                </a:path>
              </a:pathLst>
            </a:custGeom>
            <a:solidFill>
              <a:srgbClr val="F0EE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67" kern="0">
                <a:solidFill>
                  <a:srgbClr val="000000"/>
                </a:solidFill>
                <a:latin typeface="Arial"/>
                <a:cs typeface="Arial"/>
                <a:sym typeface="Arial"/>
                <a:rtl val="0"/>
              </a:endParaRPr>
            </a:p>
          </p:txBody>
        </p:sp>
        <p:sp>
          <p:nvSpPr>
            <p:cNvPr id="140" name="Freeform 333"/>
            <p:cNvSpPr>
              <a:spLocks/>
            </p:cNvSpPr>
            <p:nvPr userDrawn="1"/>
          </p:nvSpPr>
          <p:spPr bwMode="auto">
            <a:xfrm>
              <a:off x="5494339" y="3327401"/>
              <a:ext cx="33338" cy="17463"/>
            </a:xfrm>
            <a:custGeom>
              <a:avLst/>
              <a:gdLst>
                <a:gd name="T0" fmla="*/ 63 w 63"/>
                <a:gd name="T1" fmla="*/ 33 h 33"/>
                <a:gd name="T2" fmla="*/ 8 w 63"/>
                <a:gd name="T3" fmla="*/ 0 h 33"/>
                <a:gd name="T4" fmla="*/ 0 w 63"/>
                <a:gd name="T5" fmla="*/ 33 h 33"/>
                <a:gd name="T6" fmla="*/ 63 w 63"/>
                <a:gd name="T7" fmla="*/ 33 h 33"/>
              </a:gdLst>
              <a:ahLst/>
              <a:cxnLst>
                <a:cxn ang="0">
                  <a:pos x="T0" y="T1"/>
                </a:cxn>
                <a:cxn ang="0">
                  <a:pos x="T2" y="T3"/>
                </a:cxn>
                <a:cxn ang="0">
                  <a:pos x="T4" y="T5"/>
                </a:cxn>
                <a:cxn ang="0">
                  <a:pos x="T6" y="T7"/>
                </a:cxn>
              </a:cxnLst>
              <a:rect l="0" t="0" r="r" b="b"/>
              <a:pathLst>
                <a:path w="63" h="33">
                  <a:moveTo>
                    <a:pt x="63" y="33"/>
                  </a:moveTo>
                  <a:lnTo>
                    <a:pt x="8" y="0"/>
                  </a:lnTo>
                  <a:lnTo>
                    <a:pt x="0" y="33"/>
                  </a:lnTo>
                  <a:lnTo>
                    <a:pt x="63" y="33"/>
                  </a:lnTo>
                  <a:close/>
                </a:path>
              </a:pathLst>
            </a:custGeom>
            <a:solidFill>
              <a:srgbClr val="2634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67" kern="0">
                <a:solidFill>
                  <a:srgbClr val="000000"/>
                </a:solidFill>
                <a:latin typeface="Arial"/>
                <a:cs typeface="Arial"/>
                <a:sym typeface="Arial"/>
                <a:rtl val="0"/>
              </a:endParaRPr>
            </a:p>
          </p:txBody>
        </p:sp>
        <p:sp>
          <p:nvSpPr>
            <p:cNvPr id="141" name="Freeform 334"/>
            <p:cNvSpPr>
              <a:spLocks/>
            </p:cNvSpPr>
            <p:nvPr userDrawn="1"/>
          </p:nvSpPr>
          <p:spPr bwMode="auto">
            <a:xfrm>
              <a:off x="5349876" y="3313113"/>
              <a:ext cx="149225" cy="31750"/>
            </a:xfrm>
            <a:custGeom>
              <a:avLst/>
              <a:gdLst>
                <a:gd name="T0" fmla="*/ 273 w 281"/>
                <a:gd name="T1" fmla="*/ 59 h 59"/>
                <a:gd name="T2" fmla="*/ 281 w 281"/>
                <a:gd name="T3" fmla="*/ 26 h 59"/>
                <a:gd name="T4" fmla="*/ 0 w 281"/>
                <a:gd name="T5" fmla="*/ 0 h 59"/>
                <a:gd name="T6" fmla="*/ 42 w 281"/>
                <a:gd name="T7" fmla="*/ 59 h 59"/>
                <a:gd name="T8" fmla="*/ 273 w 281"/>
                <a:gd name="T9" fmla="*/ 59 h 59"/>
              </a:gdLst>
              <a:ahLst/>
              <a:cxnLst>
                <a:cxn ang="0">
                  <a:pos x="T0" y="T1"/>
                </a:cxn>
                <a:cxn ang="0">
                  <a:pos x="T2" y="T3"/>
                </a:cxn>
                <a:cxn ang="0">
                  <a:pos x="T4" y="T5"/>
                </a:cxn>
                <a:cxn ang="0">
                  <a:pos x="T6" y="T7"/>
                </a:cxn>
                <a:cxn ang="0">
                  <a:pos x="T8" y="T9"/>
                </a:cxn>
              </a:cxnLst>
              <a:rect l="0" t="0" r="r" b="b"/>
              <a:pathLst>
                <a:path w="281" h="59">
                  <a:moveTo>
                    <a:pt x="273" y="59"/>
                  </a:moveTo>
                  <a:lnTo>
                    <a:pt x="281" y="26"/>
                  </a:lnTo>
                  <a:lnTo>
                    <a:pt x="0" y="0"/>
                  </a:lnTo>
                  <a:lnTo>
                    <a:pt x="42" y="59"/>
                  </a:lnTo>
                  <a:lnTo>
                    <a:pt x="273" y="59"/>
                  </a:lnTo>
                  <a:close/>
                </a:path>
              </a:pathLst>
            </a:custGeom>
            <a:solidFill>
              <a:srgbClr val="352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67" kern="0">
                <a:solidFill>
                  <a:srgbClr val="000000"/>
                </a:solidFill>
                <a:latin typeface="Arial"/>
                <a:cs typeface="Arial"/>
                <a:sym typeface="Arial"/>
                <a:rtl val="0"/>
              </a:endParaRPr>
            </a:p>
          </p:txBody>
        </p:sp>
        <p:sp>
          <p:nvSpPr>
            <p:cNvPr id="143" name="Freeform 336"/>
            <p:cNvSpPr>
              <a:spLocks/>
            </p:cNvSpPr>
            <p:nvPr userDrawn="1"/>
          </p:nvSpPr>
          <p:spPr bwMode="auto">
            <a:xfrm>
              <a:off x="5570539" y="2779713"/>
              <a:ext cx="80963" cy="138113"/>
            </a:xfrm>
            <a:custGeom>
              <a:avLst/>
              <a:gdLst>
                <a:gd name="T0" fmla="*/ 0 w 153"/>
                <a:gd name="T1" fmla="*/ 0 h 260"/>
                <a:gd name="T2" fmla="*/ 12 w 153"/>
                <a:gd name="T3" fmla="*/ 260 h 260"/>
                <a:gd name="T4" fmla="*/ 153 w 153"/>
                <a:gd name="T5" fmla="*/ 0 h 260"/>
                <a:gd name="T6" fmla="*/ 0 w 153"/>
                <a:gd name="T7" fmla="*/ 0 h 260"/>
              </a:gdLst>
              <a:ahLst/>
              <a:cxnLst>
                <a:cxn ang="0">
                  <a:pos x="T0" y="T1"/>
                </a:cxn>
                <a:cxn ang="0">
                  <a:pos x="T2" y="T3"/>
                </a:cxn>
                <a:cxn ang="0">
                  <a:pos x="T4" y="T5"/>
                </a:cxn>
                <a:cxn ang="0">
                  <a:pos x="T6" y="T7"/>
                </a:cxn>
              </a:cxnLst>
              <a:rect l="0" t="0" r="r" b="b"/>
              <a:pathLst>
                <a:path w="153" h="260">
                  <a:moveTo>
                    <a:pt x="0" y="0"/>
                  </a:moveTo>
                  <a:lnTo>
                    <a:pt x="12" y="260"/>
                  </a:lnTo>
                  <a:lnTo>
                    <a:pt x="153" y="0"/>
                  </a:lnTo>
                  <a:lnTo>
                    <a:pt x="0" y="0"/>
                  </a:lnTo>
                  <a:close/>
                </a:path>
              </a:pathLst>
            </a:custGeom>
            <a:solidFill>
              <a:srgbClr val="2C4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67" kern="0">
                <a:solidFill>
                  <a:srgbClr val="000000"/>
                </a:solidFill>
                <a:latin typeface="Arial"/>
                <a:cs typeface="Arial"/>
                <a:sym typeface="Arial"/>
                <a:rtl val="0"/>
              </a:endParaRPr>
            </a:p>
          </p:txBody>
        </p:sp>
        <p:sp>
          <p:nvSpPr>
            <p:cNvPr id="144" name="Freeform 337"/>
            <p:cNvSpPr>
              <a:spLocks/>
            </p:cNvSpPr>
            <p:nvPr userDrawn="1"/>
          </p:nvSpPr>
          <p:spPr bwMode="auto">
            <a:xfrm>
              <a:off x="6076951" y="2825751"/>
              <a:ext cx="112713" cy="239713"/>
            </a:xfrm>
            <a:custGeom>
              <a:avLst/>
              <a:gdLst>
                <a:gd name="T0" fmla="*/ 0 w 213"/>
                <a:gd name="T1" fmla="*/ 0 h 451"/>
                <a:gd name="T2" fmla="*/ 204 w 213"/>
                <a:gd name="T3" fmla="*/ 451 h 451"/>
                <a:gd name="T4" fmla="*/ 213 w 213"/>
                <a:gd name="T5" fmla="*/ 19 h 451"/>
                <a:gd name="T6" fmla="*/ 0 w 213"/>
                <a:gd name="T7" fmla="*/ 0 h 451"/>
              </a:gdLst>
              <a:ahLst/>
              <a:cxnLst>
                <a:cxn ang="0">
                  <a:pos x="T0" y="T1"/>
                </a:cxn>
                <a:cxn ang="0">
                  <a:pos x="T2" y="T3"/>
                </a:cxn>
                <a:cxn ang="0">
                  <a:pos x="T4" y="T5"/>
                </a:cxn>
                <a:cxn ang="0">
                  <a:pos x="T6" y="T7"/>
                </a:cxn>
              </a:cxnLst>
              <a:rect l="0" t="0" r="r" b="b"/>
              <a:pathLst>
                <a:path w="213" h="451">
                  <a:moveTo>
                    <a:pt x="0" y="0"/>
                  </a:moveTo>
                  <a:lnTo>
                    <a:pt x="204" y="451"/>
                  </a:lnTo>
                  <a:lnTo>
                    <a:pt x="213" y="19"/>
                  </a:lnTo>
                  <a:lnTo>
                    <a:pt x="0" y="0"/>
                  </a:lnTo>
                  <a:close/>
                </a:path>
              </a:pathLst>
            </a:custGeom>
            <a:solidFill>
              <a:srgbClr val="93DAC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67" kern="0">
                <a:solidFill>
                  <a:srgbClr val="000000"/>
                </a:solidFill>
                <a:latin typeface="Arial"/>
                <a:cs typeface="Arial"/>
                <a:sym typeface="Arial"/>
                <a:rtl val="0"/>
              </a:endParaRPr>
            </a:p>
          </p:txBody>
        </p:sp>
        <p:sp>
          <p:nvSpPr>
            <p:cNvPr id="145" name="Freeform 338"/>
            <p:cNvSpPr>
              <a:spLocks/>
            </p:cNvSpPr>
            <p:nvPr userDrawn="1"/>
          </p:nvSpPr>
          <p:spPr bwMode="auto">
            <a:xfrm>
              <a:off x="6076951" y="2779713"/>
              <a:ext cx="120650" cy="57150"/>
            </a:xfrm>
            <a:custGeom>
              <a:avLst/>
              <a:gdLst>
                <a:gd name="T0" fmla="*/ 138 w 229"/>
                <a:gd name="T1" fmla="*/ 0 h 107"/>
                <a:gd name="T2" fmla="*/ 0 w 229"/>
                <a:gd name="T3" fmla="*/ 88 h 107"/>
                <a:gd name="T4" fmla="*/ 213 w 229"/>
                <a:gd name="T5" fmla="*/ 107 h 107"/>
                <a:gd name="T6" fmla="*/ 229 w 229"/>
                <a:gd name="T7" fmla="*/ 0 h 107"/>
                <a:gd name="T8" fmla="*/ 138 w 229"/>
                <a:gd name="T9" fmla="*/ 0 h 107"/>
              </a:gdLst>
              <a:ahLst/>
              <a:cxnLst>
                <a:cxn ang="0">
                  <a:pos x="T0" y="T1"/>
                </a:cxn>
                <a:cxn ang="0">
                  <a:pos x="T2" y="T3"/>
                </a:cxn>
                <a:cxn ang="0">
                  <a:pos x="T4" y="T5"/>
                </a:cxn>
                <a:cxn ang="0">
                  <a:pos x="T6" y="T7"/>
                </a:cxn>
                <a:cxn ang="0">
                  <a:pos x="T8" y="T9"/>
                </a:cxn>
              </a:cxnLst>
              <a:rect l="0" t="0" r="r" b="b"/>
              <a:pathLst>
                <a:path w="229" h="107">
                  <a:moveTo>
                    <a:pt x="138" y="0"/>
                  </a:moveTo>
                  <a:lnTo>
                    <a:pt x="0" y="88"/>
                  </a:lnTo>
                  <a:lnTo>
                    <a:pt x="213" y="107"/>
                  </a:lnTo>
                  <a:lnTo>
                    <a:pt x="229" y="0"/>
                  </a:lnTo>
                  <a:lnTo>
                    <a:pt x="138" y="0"/>
                  </a:lnTo>
                  <a:close/>
                </a:path>
              </a:pathLst>
            </a:custGeom>
            <a:solidFill>
              <a:srgbClr val="59C36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67" kern="0">
                <a:solidFill>
                  <a:srgbClr val="000000"/>
                </a:solidFill>
                <a:latin typeface="Arial"/>
                <a:cs typeface="Arial"/>
                <a:sym typeface="Arial"/>
                <a:rtl val="0"/>
              </a:endParaRPr>
            </a:p>
          </p:txBody>
        </p:sp>
        <p:sp>
          <p:nvSpPr>
            <p:cNvPr id="146" name="Freeform 339"/>
            <p:cNvSpPr>
              <a:spLocks/>
            </p:cNvSpPr>
            <p:nvPr userDrawn="1"/>
          </p:nvSpPr>
          <p:spPr bwMode="auto">
            <a:xfrm>
              <a:off x="6184901" y="2836863"/>
              <a:ext cx="269875" cy="228600"/>
            </a:xfrm>
            <a:custGeom>
              <a:avLst/>
              <a:gdLst>
                <a:gd name="T0" fmla="*/ 0 w 511"/>
                <a:gd name="T1" fmla="*/ 432 h 432"/>
                <a:gd name="T2" fmla="*/ 511 w 511"/>
                <a:gd name="T3" fmla="*/ 199 h 432"/>
                <a:gd name="T4" fmla="*/ 9 w 511"/>
                <a:gd name="T5" fmla="*/ 0 h 432"/>
                <a:gd name="T6" fmla="*/ 0 w 511"/>
                <a:gd name="T7" fmla="*/ 432 h 432"/>
              </a:gdLst>
              <a:ahLst/>
              <a:cxnLst>
                <a:cxn ang="0">
                  <a:pos x="T0" y="T1"/>
                </a:cxn>
                <a:cxn ang="0">
                  <a:pos x="T2" y="T3"/>
                </a:cxn>
                <a:cxn ang="0">
                  <a:pos x="T4" y="T5"/>
                </a:cxn>
                <a:cxn ang="0">
                  <a:pos x="T6" y="T7"/>
                </a:cxn>
              </a:cxnLst>
              <a:rect l="0" t="0" r="r" b="b"/>
              <a:pathLst>
                <a:path w="511" h="432">
                  <a:moveTo>
                    <a:pt x="0" y="432"/>
                  </a:moveTo>
                  <a:lnTo>
                    <a:pt x="511" y="199"/>
                  </a:lnTo>
                  <a:lnTo>
                    <a:pt x="9" y="0"/>
                  </a:lnTo>
                  <a:lnTo>
                    <a:pt x="0" y="432"/>
                  </a:lnTo>
                  <a:close/>
                </a:path>
              </a:pathLst>
            </a:custGeom>
            <a:solidFill>
              <a:srgbClr val="4FB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67" kern="0">
                <a:solidFill>
                  <a:srgbClr val="000000"/>
                </a:solidFill>
                <a:latin typeface="Arial"/>
                <a:cs typeface="Arial"/>
                <a:sym typeface="Arial"/>
                <a:rtl val="0"/>
              </a:endParaRPr>
            </a:p>
          </p:txBody>
        </p:sp>
        <p:sp>
          <p:nvSpPr>
            <p:cNvPr id="147" name="Freeform 340"/>
            <p:cNvSpPr>
              <a:spLocks/>
            </p:cNvSpPr>
            <p:nvPr userDrawn="1"/>
          </p:nvSpPr>
          <p:spPr bwMode="auto">
            <a:xfrm>
              <a:off x="6189664" y="2779713"/>
              <a:ext cx="93663" cy="57150"/>
            </a:xfrm>
            <a:custGeom>
              <a:avLst/>
              <a:gdLst>
                <a:gd name="T0" fmla="*/ 16 w 177"/>
                <a:gd name="T1" fmla="*/ 0 h 107"/>
                <a:gd name="T2" fmla="*/ 0 w 177"/>
                <a:gd name="T3" fmla="*/ 107 h 107"/>
                <a:gd name="T4" fmla="*/ 177 w 177"/>
                <a:gd name="T5" fmla="*/ 0 h 107"/>
                <a:gd name="T6" fmla="*/ 16 w 177"/>
                <a:gd name="T7" fmla="*/ 0 h 107"/>
              </a:gdLst>
              <a:ahLst/>
              <a:cxnLst>
                <a:cxn ang="0">
                  <a:pos x="T0" y="T1"/>
                </a:cxn>
                <a:cxn ang="0">
                  <a:pos x="T2" y="T3"/>
                </a:cxn>
                <a:cxn ang="0">
                  <a:pos x="T4" y="T5"/>
                </a:cxn>
                <a:cxn ang="0">
                  <a:pos x="T6" y="T7"/>
                </a:cxn>
              </a:cxnLst>
              <a:rect l="0" t="0" r="r" b="b"/>
              <a:pathLst>
                <a:path w="177" h="107">
                  <a:moveTo>
                    <a:pt x="16" y="0"/>
                  </a:moveTo>
                  <a:lnTo>
                    <a:pt x="0" y="107"/>
                  </a:lnTo>
                  <a:lnTo>
                    <a:pt x="177" y="0"/>
                  </a:lnTo>
                  <a:lnTo>
                    <a:pt x="16" y="0"/>
                  </a:lnTo>
                  <a:close/>
                </a:path>
              </a:pathLst>
            </a:custGeom>
            <a:solidFill>
              <a:srgbClr val="68C7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67" kern="0">
                <a:solidFill>
                  <a:srgbClr val="000000"/>
                </a:solidFill>
                <a:latin typeface="Arial"/>
                <a:cs typeface="Arial"/>
                <a:sym typeface="Arial"/>
                <a:rtl val="0"/>
              </a:endParaRPr>
            </a:p>
          </p:txBody>
        </p:sp>
        <p:sp>
          <p:nvSpPr>
            <p:cNvPr id="148" name="Freeform 341"/>
            <p:cNvSpPr>
              <a:spLocks/>
            </p:cNvSpPr>
            <p:nvPr userDrawn="1"/>
          </p:nvSpPr>
          <p:spPr bwMode="auto">
            <a:xfrm>
              <a:off x="6189664" y="2779713"/>
              <a:ext cx="265113" cy="161925"/>
            </a:xfrm>
            <a:custGeom>
              <a:avLst/>
              <a:gdLst>
                <a:gd name="T0" fmla="*/ 177 w 502"/>
                <a:gd name="T1" fmla="*/ 0 h 306"/>
                <a:gd name="T2" fmla="*/ 0 w 502"/>
                <a:gd name="T3" fmla="*/ 107 h 306"/>
                <a:gd name="T4" fmla="*/ 502 w 502"/>
                <a:gd name="T5" fmla="*/ 306 h 306"/>
                <a:gd name="T6" fmla="*/ 268 w 502"/>
                <a:gd name="T7" fmla="*/ 0 h 306"/>
                <a:gd name="T8" fmla="*/ 177 w 502"/>
                <a:gd name="T9" fmla="*/ 0 h 306"/>
              </a:gdLst>
              <a:ahLst/>
              <a:cxnLst>
                <a:cxn ang="0">
                  <a:pos x="T0" y="T1"/>
                </a:cxn>
                <a:cxn ang="0">
                  <a:pos x="T2" y="T3"/>
                </a:cxn>
                <a:cxn ang="0">
                  <a:pos x="T4" y="T5"/>
                </a:cxn>
                <a:cxn ang="0">
                  <a:pos x="T6" y="T7"/>
                </a:cxn>
                <a:cxn ang="0">
                  <a:pos x="T8" y="T9"/>
                </a:cxn>
              </a:cxnLst>
              <a:rect l="0" t="0" r="r" b="b"/>
              <a:pathLst>
                <a:path w="502" h="306">
                  <a:moveTo>
                    <a:pt x="177" y="0"/>
                  </a:moveTo>
                  <a:lnTo>
                    <a:pt x="0" y="107"/>
                  </a:lnTo>
                  <a:lnTo>
                    <a:pt x="502" y="306"/>
                  </a:lnTo>
                  <a:lnTo>
                    <a:pt x="268" y="0"/>
                  </a:lnTo>
                  <a:lnTo>
                    <a:pt x="177" y="0"/>
                  </a:lnTo>
                  <a:close/>
                </a:path>
              </a:pathLst>
            </a:custGeom>
            <a:solidFill>
              <a:srgbClr val="4EBE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67" kern="0">
                <a:solidFill>
                  <a:srgbClr val="000000"/>
                </a:solidFill>
                <a:latin typeface="Arial"/>
                <a:cs typeface="Arial"/>
                <a:sym typeface="Arial"/>
                <a:rtl val="0"/>
              </a:endParaRPr>
            </a:p>
          </p:txBody>
        </p:sp>
        <p:sp>
          <p:nvSpPr>
            <p:cNvPr id="149" name="Freeform 342"/>
            <p:cNvSpPr>
              <a:spLocks/>
            </p:cNvSpPr>
            <p:nvPr userDrawn="1"/>
          </p:nvSpPr>
          <p:spPr bwMode="auto">
            <a:xfrm>
              <a:off x="5499101" y="3122613"/>
              <a:ext cx="268288" cy="222250"/>
            </a:xfrm>
            <a:custGeom>
              <a:avLst/>
              <a:gdLst>
                <a:gd name="T0" fmla="*/ 506 w 506"/>
                <a:gd name="T1" fmla="*/ 420 h 420"/>
                <a:gd name="T2" fmla="*/ 264 w 506"/>
                <a:gd name="T3" fmla="*/ 0 h 420"/>
                <a:gd name="T4" fmla="*/ 0 w 506"/>
                <a:gd name="T5" fmla="*/ 387 h 420"/>
                <a:gd name="T6" fmla="*/ 88 w 506"/>
                <a:gd name="T7" fmla="*/ 420 h 420"/>
                <a:gd name="T8" fmla="*/ 506 w 506"/>
                <a:gd name="T9" fmla="*/ 420 h 420"/>
              </a:gdLst>
              <a:ahLst/>
              <a:cxnLst>
                <a:cxn ang="0">
                  <a:pos x="T0" y="T1"/>
                </a:cxn>
                <a:cxn ang="0">
                  <a:pos x="T2" y="T3"/>
                </a:cxn>
                <a:cxn ang="0">
                  <a:pos x="T4" y="T5"/>
                </a:cxn>
                <a:cxn ang="0">
                  <a:pos x="T6" y="T7"/>
                </a:cxn>
                <a:cxn ang="0">
                  <a:pos x="T8" y="T9"/>
                </a:cxn>
              </a:cxnLst>
              <a:rect l="0" t="0" r="r" b="b"/>
              <a:pathLst>
                <a:path w="506" h="420">
                  <a:moveTo>
                    <a:pt x="506" y="420"/>
                  </a:moveTo>
                  <a:lnTo>
                    <a:pt x="264" y="0"/>
                  </a:lnTo>
                  <a:lnTo>
                    <a:pt x="0" y="387"/>
                  </a:lnTo>
                  <a:lnTo>
                    <a:pt x="88" y="420"/>
                  </a:lnTo>
                  <a:lnTo>
                    <a:pt x="506" y="420"/>
                  </a:lnTo>
                  <a:close/>
                </a:path>
              </a:pathLst>
            </a:custGeom>
            <a:solidFill>
              <a:srgbClr val="2F56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67" kern="0">
                <a:solidFill>
                  <a:srgbClr val="000000"/>
                </a:solidFill>
                <a:latin typeface="Arial"/>
                <a:cs typeface="Arial"/>
                <a:sym typeface="Arial"/>
                <a:rtl val="0"/>
              </a:endParaRPr>
            </a:p>
          </p:txBody>
        </p:sp>
        <p:sp>
          <p:nvSpPr>
            <p:cNvPr id="150" name="Freeform 343"/>
            <p:cNvSpPr>
              <a:spLocks/>
            </p:cNvSpPr>
            <p:nvPr userDrawn="1"/>
          </p:nvSpPr>
          <p:spPr bwMode="auto">
            <a:xfrm>
              <a:off x="5499101" y="3327401"/>
              <a:ext cx="46038" cy="17463"/>
            </a:xfrm>
            <a:custGeom>
              <a:avLst/>
              <a:gdLst>
                <a:gd name="T0" fmla="*/ 88 w 88"/>
                <a:gd name="T1" fmla="*/ 33 h 33"/>
                <a:gd name="T2" fmla="*/ 0 w 88"/>
                <a:gd name="T3" fmla="*/ 0 h 33"/>
                <a:gd name="T4" fmla="*/ 55 w 88"/>
                <a:gd name="T5" fmla="*/ 33 h 33"/>
                <a:gd name="T6" fmla="*/ 88 w 88"/>
                <a:gd name="T7" fmla="*/ 33 h 33"/>
              </a:gdLst>
              <a:ahLst/>
              <a:cxnLst>
                <a:cxn ang="0">
                  <a:pos x="T0" y="T1"/>
                </a:cxn>
                <a:cxn ang="0">
                  <a:pos x="T2" y="T3"/>
                </a:cxn>
                <a:cxn ang="0">
                  <a:pos x="T4" y="T5"/>
                </a:cxn>
                <a:cxn ang="0">
                  <a:pos x="T6" y="T7"/>
                </a:cxn>
              </a:cxnLst>
              <a:rect l="0" t="0" r="r" b="b"/>
              <a:pathLst>
                <a:path w="88" h="33">
                  <a:moveTo>
                    <a:pt x="88" y="33"/>
                  </a:moveTo>
                  <a:lnTo>
                    <a:pt x="0" y="0"/>
                  </a:lnTo>
                  <a:lnTo>
                    <a:pt x="55" y="33"/>
                  </a:lnTo>
                  <a:lnTo>
                    <a:pt x="88" y="33"/>
                  </a:lnTo>
                  <a:close/>
                </a:path>
              </a:pathLst>
            </a:custGeom>
            <a:solidFill>
              <a:srgbClr val="2336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67" kern="0">
                <a:solidFill>
                  <a:srgbClr val="000000"/>
                </a:solidFill>
                <a:latin typeface="Arial"/>
                <a:cs typeface="Arial"/>
                <a:sym typeface="Arial"/>
                <a:rtl val="0"/>
              </a:endParaRPr>
            </a:p>
          </p:txBody>
        </p:sp>
        <p:sp>
          <p:nvSpPr>
            <p:cNvPr id="151" name="Freeform 344"/>
            <p:cNvSpPr>
              <a:spLocks/>
            </p:cNvSpPr>
            <p:nvPr userDrawn="1"/>
          </p:nvSpPr>
          <p:spPr bwMode="auto">
            <a:xfrm>
              <a:off x="5638801" y="3089276"/>
              <a:ext cx="177800" cy="255588"/>
            </a:xfrm>
            <a:custGeom>
              <a:avLst/>
              <a:gdLst>
                <a:gd name="T0" fmla="*/ 335 w 335"/>
                <a:gd name="T1" fmla="*/ 482 h 482"/>
                <a:gd name="T2" fmla="*/ 282 w 335"/>
                <a:gd name="T3" fmla="*/ 0 h 482"/>
                <a:gd name="T4" fmla="*/ 0 w 335"/>
                <a:gd name="T5" fmla="*/ 62 h 482"/>
                <a:gd name="T6" fmla="*/ 242 w 335"/>
                <a:gd name="T7" fmla="*/ 482 h 482"/>
                <a:gd name="T8" fmla="*/ 335 w 335"/>
                <a:gd name="T9" fmla="*/ 482 h 482"/>
              </a:gdLst>
              <a:ahLst/>
              <a:cxnLst>
                <a:cxn ang="0">
                  <a:pos x="T0" y="T1"/>
                </a:cxn>
                <a:cxn ang="0">
                  <a:pos x="T2" y="T3"/>
                </a:cxn>
                <a:cxn ang="0">
                  <a:pos x="T4" y="T5"/>
                </a:cxn>
                <a:cxn ang="0">
                  <a:pos x="T6" y="T7"/>
                </a:cxn>
                <a:cxn ang="0">
                  <a:pos x="T8" y="T9"/>
                </a:cxn>
              </a:cxnLst>
              <a:rect l="0" t="0" r="r" b="b"/>
              <a:pathLst>
                <a:path w="335" h="482">
                  <a:moveTo>
                    <a:pt x="335" y="482"/>
                  </a:moveTo>
                  <a:lnTo>
                    <a:pt x="282" y="0"/>
                  </a:lnTo>
                  <a:lnTo>
                    <a:pt x="0" y="62"/>
                  </a:lnTo>
                  <a:lnTo>
                    <a:pt x="242" y="482"/>
                  </a:lnTo>
                  <a:lnTo>
                    <a:pt x="335" y="482"/>
                  </a:lnTo>
                  <a:close/>
                </a:path>
              </a:pathLst>
            </a:custGeom>
            <a:solidFill>
              <a:srgbClr val="406BA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67" kern="0">
                <a:solidFill>
                  <a:srgbClr val="000000"/>
                </a:solidFill>
                <a:latin typeface="Arial"/>
                <a:cs typeface="Arial"/>
                <a:sym typeface="Arial"/>
                <a:rtl val="0"/>
              </a:endParaRPr>
            </a:p>
          </p:txBody>
        </p:sp>
        <p:sp>
          <p:nvSpPr>
            <p:cNvPr id="152" name="Freeform 345"/>
            <p:cNvSpPr>
              <a:spLocks/>
            </p:cNvSpPr>
            <p:nvPr userDrawn="1"/>
          </p:nvSpPr>
          <p:spPr bwMode="auto">
            <a:xfrm>
              <a:off x="5788026" y="3089276"/>
              <a:ext cx="284163" cy="255588"/>
            </a:xfrm>
            <a:custGeom>
              <a:avLst/>
              <a:gdLst>
                <a:gd name="T0" fmla="*/ 379 w 536"/>
                <a:gd name="T1" fmla="*/ 482 h 482"/>
                <a:gd name="T2" fmla="*/ 536 w 536"/>
                <a:gd name="T3" fmla="*/ 377 h 482"/>
                <a:gd name="T4" fmla="*/ 0 w 536"/>
                <a:gd name="T5" fmla="*/ 0 h 482"/>
                <a:gd name="T6" fmla="*/ 53 w 536"/>
                <a:gd name="T7" fmla="*/ 482 h 482"/>
                <a:gd name="T8" fmla="*/ 379 w 536"/>
                <a:gd name="T9" fmla="*/ 482 h 482"/>
              </a:gdLst>
              <a:ahLst/>
              <a:cxnLst>
                <a:cxn ang="0">
                  <a:pos x="T0" y="T1"/>
                </a:cxn>
                <a:cxn ang="0">
                  <a:pos x="T2" y="T3"/>
                </a:cxn>
                <a:cxn ang="0">
                  <a:pos x="T4" y="T5"/>
                </a:cxn>
                <a:cxn ang="0">
                  <a:pos x="T6" y="T7"/>
                </a:cxn>
                <a:cxn ang="0">
                  <a:pos x="T8" y="T9"/>
                </a:cxn>
              </a:cxnLst>
              <a:rect l="0" t="0" r="r" b="b"/>
              <a:pathLst>
                <a:path w="536" h="482">
                  <a:moveTo>
                    <a:pt x="379" y="482"/>
                  </a:moveTo>
                  <a:lnTo>
                    <a:pt x="536" y="377"/>
                  </a:lnTo>
                  <a:lnTo>
                    <a:pt x="0" y="0"/>
                  </a:lnTo>
                  <a:lnTo>
                    <a:pt x="53" y="482"/>
                  </a:lnTo>
                  <a:lnTo>
                    <a:pt x="379" y="482"/>
                  </a:lnTo>
                  <a:close/>
                </a:path>
              </a:pathLst>
            </a:custGeom>
            <a:solidFill>
              <a:srgbClr val="64CC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67" kern="0">
                <a:solidFill>
                  <a:srgbClr val="000000"/>
                </a:solidFill>
                <a:latin typeface="Arial"/>
                <a:cs typeface="Arial"/>
                <a:sym typeface="Arial"/>
                <a:rtl val="0"/>
              </a:endParaRPr>
            </a:p>
          </p:txBody>
        </p:sp>
        <p:sp>
          <p:nvSpPr>
            <p:cNvPr id="153" name="Freeform 346"/>
            <p:cNvSpPr>
              <a:spLocks/>
            </p:cNvSpPr>
            <p:nvPr userDrawn="1"/>
          </p:nvSpPr>
          <p:spPr bwMode="auto">
            <a:xfrm>
              <a:off x="5988051" y="3289301"/>
              <a:ext cx="84138" cy="55563"/>
            </a:xfrm>
            <a:custGeom>
              <a:avLst/>
              <a:gdLst>
                <a:gd name="T0" fmla="*/ 127 w 157"/>
                <a:gd name="T1" fmla="*/ 105 h 105"/>
                <a:gd name="T2" fmla="*/ 157 w 157"/>
                <a:gd name="T3" fmla="*/ 0 h 105"/>
                <a:gd name="T4" fmla="*/ 0 w 157"/>
                <a:gd name="T5" fmla="*/ 105 h 105"/>
                <a:gd name="T6" fmla="*/ 127 w 157"/>
                <a:gd name="T7" fmla="*/ 105 h 105"/>
              </a:gdLst>
              <a:ahLst/>
              <a:cxnLst>
                <a:cxn ang="0">
                  <a:pos x="T0" y="T1"/>
                </a:cxn>
                <a:cxn ang="0">
                  <a:pos x="T2" y="T3"/>
                </a:cxn>
                <a:cxn ang="0">
                  <a:pos x="T4" y="T5"/>
                </a:cxn>
                <a:cxn ang="0">
                  <a:pos x="T6" y="T7"/>
                </a:cxn>
              </a:cxnLst>
              <a:rect l="0" t="0" r="r" b="b"/>
              <a:pathLst>
                <a:path w="157" h="105">
                  <a:moveTo>
                    <a:pt x="127" y="105"/>
                  </a:moveTo>
                  <a:lnTo>
                    <a:pt x="157" y="0"/>
                  </a:lnTo>
                  <a:lnTo>
                    <a:pt x="0" y="105"/>
                  </a:lnTo>
                  <a:lnTo>
                    <a:pt x="127" y="105"/>
                  </a:lnTo>
                  <a:close/>
                </a:path>
              </a:pathLst>
            </a:custGeom>
            <a:solidFill>
              <a:srgbClr val="8AD8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67" kern="0">
                <a:solidFill>
                  <a:srgbClr val="000000"/>
                </a:solidFill>
                <a:latin typeface="Arial"/>
                <a:cs typeface="Arial"/>
                <a:sym typeface="Arial"/>
                <a:rtl val="0"/>
              </a:endParaRPr>
            </a:p>
          </p:txBody>
        </p:sp>
        <p:sp>
          <p:nvSpPr>
            <p:cNvPr id="154" name="Freeform 347"/>
            <p:cNvSpPr>
              <a:spLocks/>
            </p:cNvSpPr>
            <p:nvPr userDrawn="1"/>
          </p:nvSpPr>
          <p:spPr bwMode="auto">
            <a:xfrm>
              <a:off x="5459414" y="2779713"/>
              <a:ext cx="117475" cy="138113"/>
            </a:xfrm>
            <a:custGeom>
              <a:avLst/>
              <a:gdLst>
                <a:gd name="T0" fmla="*/ 3 w 222"/>
                <a:gd name="T1" fmla="*/ 0 h 260"/>
                <a:gd name="T2" fmla="*/ 0 w 222"/>
                <a:gd name="T3" fmla="*/ 215 h 260"/>
                <a:gd name="T4" fmla="*/ 222 w 222"/>
                <a:gd name="T5" fmla="*/ 260 h 260"/>
                <a:gd name="T6" fmla="*/ 122 w 222"/>
                <a:gd name="T7" fmla="*/ 0 h 260"/>
                <a:gd name="T8" fmla="*/ 3 w 222"/>
                <a:gd name="T9" fmla="*/ 0 h 260"/>
              </a:gdLst>
              <a:ahLst/>
              <a:cxnLst>
                <a:cxn ang="0">
                  <a:pos x="T0" y="T1"/>
                </a:cxn>
                <a:cxn ang="0">
                  <a:pos x="T2" y="T3"/>
                </a:cxn>
                <a:cxn ang="0">
                  <a:pos x="T4" y="T5"/>
                </a:cxn>
                <a:cxn ang="0">
                  <a:pos x="T6" y="T7"/>
                </a:cxn>
                <a:cxn ang="0">
                  <a:pos x="T8" y="T9"/>
                </a:cxn>
              </a:cxnLst>
              <a:rect l="0" t="0" r="r" b="b"/>
              <a:pathLst>
                <a:path w="222" h="260">
                  <a:moveTo>
                    <a:pt x="3" y="0"/>
                  </a:moveTo>
                  <a:lnTo>
                    <a:pt x="0" y="215"/>
                  </a:lnTo>
                  <a:lnTo>
                    <a:pt x="222" y="260"/>
                  </a:lnTo>
                  <a:lnTo>
                    <a:pt x="122" y="0"/>
                  </a:lnTo>
                  <a:lnTo>
                    <a:pt x="3" y="0"/>
                  </a:lnTo>
                  <a:close/>
                </a:path>
              </a:pathLst>
            </a:custGeom>
            <a:solidFill>
              <a:srgbClr val="343A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67" kern="0">
                <a:solidFill>
                  <a:srgbClr val="000000"/>
                </a:solidFill>
                <a:latin typeface="Arial"/>
                <a:cs typeface="Arial"/>
                <a:sym typeface="Arial"/>
                <a:rtl val="0"/>
              </a:endParaRPr>
            </a:p>
          </p:txBody>
        </p:sp>
        <p:sp>
          <p:nvSpPr>
            <p:cNvPr id="155" name="Freeform 348"/>
            <p:cNvSpPr>
              <a:spLocks/>
            </p:cNvSpPr>
            <p:nvPr userDrawn="1"/>
          </p:nvSpPr>
          <p:spPr bwMode="auto">
            <a:xfrm>
              <a:off x="5505451" y="2774950"/>
              <a:ext cx="71438" cy="142876"/>
            </a:xfrm>
            <a:custGeom>
              <a:avLst/>
              <a:gdLst>
                <a:gd name="T0" fmla="*/ 0 w 100"/>
                <a:gd name="T1" fmla="*/ 0 h 260"/>
                <a:gd name="T2" fmla="*/ 100 w 100"/>
                <a:gd name="T3" fmla="*/ 260 h 260"/>
                <a:gd name="T4" fmla="*/ 88 w 100"/>
                <a:gd name="T5" fmla="*/ 0 h 260"/>
                <a:gd name="T6" fmla="*/ 0 w 100"/>
                <a:gd name="T7" fmla="*/ 0 h 260"/>
              </a:gdLst>
              <a:ahLst/>
              <a:cxnLst>
                <a:cxn ang="0">
                  <a:pos x="T0" y="T1"/>
                </a:cxn>
                <a:cxn ang="0">
                  <a:pos x="T2" y="T3"/>
                </a:cxn>
                <a:cxn ang="0">
                  <a:pos x="T4" y="T5"/>
                </a:cxn>
                <a:cxn ang="0">
                  <a:pos x="T6" y="T7"/>
                </a:cxn>
              </a:cxnLst>
              <a:rect l="0" t="0" r="r" b="b"/>
              <a:pathLst>
                <a:path w="100" h="260">
                  <a:moveTo>
                    <a:pt x="0" y="0"/>
                  </a:moveTo>
                  <a:lnTo>
                    <a:pt x="100" y="260"/>
                  </a:lnTo>
                  <a:lnTo>
                    <a:pt x="88" y="0"/>
                  </a:lnTo>
                  <a:lnTo>
                    <a:pt x="0" y="0"/>
                  </a:lnTo>
                  <a:close/>
                </a:path>
              </a:pathLst>
            </a:custGeom>
            <a:solidFill>
              <a:srgbClr val="2937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67" kern="0">
                <a:solidFill>
                  <a:srgbClr val="000000"/>
                </a:solidFill>
                <a:latin typeface="Arial"/>
                <a:cs typeface="Arial"/>
                <a:sym typeface="Arial"/>
                <a:rtl val="0"/>
              </a:endParaRPr>
            </a:p>
          </p:txBody>
        </p:sp>
        <p:sp>
          <p:nvSpPr>
            <p:cNvPr id="156" name="Freeform 349"/>
            <p:cNvSpPr>
              <a:spLocks/>
            </p:cNvSpPr>
            <p:nvPr userDrawn="1"/>
          </p:nvSpPr>
          <p:spPr bwMode="auto">
            <a:xfrm>
              <a:off x="5403851" y="2779713"/>
              <a:ext cx="57150" cy="114300"/>
            </a:xfrm>
            <a:custGeom>
              <a:avLst/>
              <a:gdLst>
                <a:gd name="T0" fmla="*/ 0 w 108"/>
                <a:gd name="T1" fmla="*/ 0 h 215"/>
                <a:gd name="T2" fmla="*/ 105 w 108"/>
                <a:gd name="T3" fmla="*/ 215 h 215"/>
                <a:gd name="T4" fmla="*/ 108 w 108"/>
                <a:gd name="T5" fmla="*/ 0 h 215"/>
                <a:gd name="T6" fmla="*/ 0 w 108"/>
                <a:gd name="T7" fmla="*/ 0 h 215"/>
              </a:gdLst>
              <a:ahLst/>
              <a:cxnLst>
                <a:cxn ang="0">
                  <a:pos x="T0" y="T1"/>
                </a:cxn>
                <a:cxn ang="0">
                  <a:pos x="T2" y="T3"/>
                </a:cxn>
                <a:cxn ang="0">
                  <a:pos x="T4" y="T5"/>
                </a:cxn>
                <a:cxn ang="0">
                  <a:pos x="T6" y="T7"/>
                </a:cxn>
              </a:cxnLst>
              <a:rect l="0" t="0" r="r" b="b"/>
              <a:pathLst>
                <a:path w="108" h="215">
                  <a:moveTo>
                    <a:pt x="0" y="0"/>
                  </a:moveTo>
                  <a:lnTo>
                    <a:pt x="105" y="215"/>
                  </a:lnTo>
                  <a:lnTo>
                    <a:pt x="108" y="0"/>
                  </a:lnTo>
                  <a:lnTo>
                    <a:pt x="0" y="0"/>
                  </a:lnTo>
                  <a:close/>
                </a:path>
              </a:pathLst>
            </a:custGeom>
            <a:solidFill>
              <a:srgbClr val="9919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67" kern="0">
                <a:solidFill>
                  <a:srgbClr val="000000"/>
                </a:solidFill>
                <a:latin typeface="Arial"/>
                <a:cs typeface="Arial"/>
                <a:sym typeface="Arial"/>
                <a:rtl val="0"/>
              </a:endParaRPr>
            </a:p>
          </p:txBody>
        </p:sp>
        <p:sp>
          <p:nvSpPr>
            <p:cNvPr id="157" name="Freeform 350"/>
            <p:cNvSpPr>
              <a:spLocks/>
            </p:cNvSpPr>
            <p:nvPr userDrawn="1"/>
          </p:nvSpPr>
          <p:spPr bwMode="auto">
            <a:xfrm>
              <a:off x="5449889" y="2894013"/>
              <a:ext cx="127000" cy="33338"/>
            </a:xfrm>
            <a:custGeom>
              <a:avLst/>
              <a:gdLst>
                <a:gd name="T0" fmla="*/ 17 w 239"/>
                <a:gd name="T1" fmla="*/ 0 h 63"/>
                <a:gd name="T2" fmla="*/ 239 w 239"/>
                <a:gd name="T3" fmla="*/ 45 h 63"/>
                <a:gd name="T4" fmla="*/ 0 w 239"/>
                <a:gd name="T5" fmla="*/ 63 h 63"/>
                <a:gd name="T6" fmla="*/ 17 w 239"/>
                <a:gd name="T7" fmla="*/ 0 h 63"/>
              </a:gdLst>
              <a:ahLst/>
              <a:cxnLst>
                <a:cxn ang="0">
                  <a:pos x="T0" y="T1"/>
                </a:cxn>
                <a:cxn ang="0">
                  <a:pos x="T2" y="T3"/>
                </a:cxn>
                <a:cxn ang="0">
                  <a:pos x="T4" y="T5"/>
                </a:cxn>
                <a:cxn ang="0">
                  <a:pos x="T6" y="T7"/>
                </a:cxn>
              </a:cxnLst>
              <a:rect l="0" t="0" r="r" b="b"/>
              <a:pathLst>
                <a:path w="239" h="63">
                  <a:moveTo>
                    <a:pt x="17" y="0"/>
                  </a:moveTo>
                  <a:lnTo>
                    <a:pt x="239" y="45"/>
                  </a:lnTo>
                  <a:lnTo>
                    <a:pt x="0" y="63"/>
                  </a:lnTo>
                  <a:lnTo>
                    <a:pt x="17" y="0"/>
                  </a:lnTo>
                  <a:close/>
                </a:path>
              </a:pathLst>
            </a:custGeom>
            <a:solidFill>
              <a:srgbClr val="3B3F9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67" kern="0">
                <a:solidFill>
                  <a:srgbClr val="000000"/>
                </a:solidFill>
                <a:latin typeface="Arial"/>
                <a:cs typeface="Arial"/>
                <a:sym typeface="Arial"/>
                <a:rtl val="0"/>
              </a:endParaRPr>
            </a:p>
          </p:txBody>
        </p:sp>
        <p:sp>
          <p:nvSpPr>
            <p:cNvPr id="158" name="Freeform 351"/>
            <p:cNvSpPr>
              <a:spLocks/>
            </p:cNvSpPr>
            <p:nvPr userDrawn="1"/>
          </p:nvSpPr>
          <p:spPr bwMode="auto">
            <a:xfrm>
              <a:off x="5449889" y="2917826"/>
              <a:ext cx="184150" cy="133350"/>
            </a:xfrm>
            <a:custGeom>
              <a:avLst/>
              <a:gdLst>
                <a:gd name="T0" fmla="*/ 239 w 348"/>
                <a:gd name="T1" fmla="*/ 0 h 253"/>
                <a:gd name="T2" fmla="*/ 348 w 348"/>
                <a:gd name="T3" fmla="*/ 253 h 253"/>
                <a:gd name="T4" fmla="*/ 0 w 348"/>
                <a:gd name="T5" fmla="*/ 18 h 253"/>
                <a:gd name="T6" fmla="*/ 239 w 348"/>
                <a:gd name="T7" fmla="*/ 0 h 253"/>
              </a:gdLst>
              <a:ahLst/>
              <a:cxnLst>
                <a:cxn ang="0">
                  <a:pos x="T0" y="T1"/>
                </a:cxn>
                <a:cxn ang="0">
                  <a:pos x="T2" y="T3"/>
                </a:cxn>
                <a:cxn ang="0">
                  <a:pos x="T4" y="T5"/>
                </a:cxn>
                <a:cxn ang="0">
                  <a:pos x="T6" y="T7"/>
                </a:cxn>
              </a:cxnLst>
              <a:rect l="0" t="0" r="r" b="b"/>
              <a:pathLst>
                <a:path w="348" h="253">
                  <a:moveTo>
                    <a:pt x="239" y="0"/>
                  </a:moveTo>
                  <a:lnTo>
                    <a:pt x="348" y="253"/>
                  </a:lnTo>
                  <a:lnTo>
                    <a:pt x="0" y="18"/>
                  </a:lnTo>
                  <a:lnTo>
                    <a:pt x="239" y="0"/>
                  </a:lnTo>
                  <a:close/>
                </a:path>
              </a:pathLst>
            </a:custGeom>
            <a:solidFill>
              <a:srgbClr val="2B50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67" kern="0">
                <a:solidFill>
                  <a:srgbClr val="000000"/>
                </a:solidFill>
                <a:latin typeface="Arial"/>
                <a:cs typeface="Arial"/>
                <a:sym typeface="Arial"/>
                <a:rtl val="0"/>
              </a:endParaRPr>
            </a:p>
          </p:txBody>
        </p:sp>
        <p:sp>
          <p:nvSpPr>
            <p:cNvPr id="159" name="Freeform 352"/>
            <p:cNvSpPr>
              <a:spLocks/>
            </p:cNvSpPr>
            <p:nvPr userDrawn="1"/>
          </p:nvSpPr>
          <p:spPr bwMode="auto">
            <a:xfrm>
              <a:off x="5192714" y="2855913"/>
              <a:ext cx="266700" cy="71438"/>
            </a:xfrm>
            <a:custGeom>
              <a:avLst/>
              <a:gdLst>
                <a:gd name="T0" fmla="*/ 0 w 503"/>
                <a:gd name="T1" fmla="*/ 0 h 135"/>
                <a:gd name="T2" fmla="*/ 503 w 503"/>
                <a:gd name="T3" fmla="*/ 72 h 135"/>
                <a:gd name="T4" fmla="*/ 486 w 503"/>
                <a:gd name="T5" fmla="*/ 135 h 135"/>
                <a:gd name="T6" fmla="*/ 0 w 503"/>
                <a:gd name="T7" fmla="*/ 0 h 135"/>
              </a:gdLst>
              <a:ahLst/>
              <a:cxnLst>
                <a:cxn ang="0">
                  <a:pos x="T0" y="T1"/>
                </a:cxn>
                <a:cxn ang="0">
                  <a:pos x="T2" y="T3"/>
                </a:cxn>
                <a:cxn ang="0">
                  <a:pos x="T4" y="T5"/>
                </a:cxn>
                <a:cxn ang="0">
                  <a:pos x="T6" y="T7"/>
                </a:cxn>
              </a:cxnLst>
              <a:rect l="0" t="0" r="r" b="b"/>
              <a:pathLst>
                <a:path w="503" h="135">
                  <a:moveTo>
                    <a:pt x="0" y="0"/>
                  </a:moveTo>
                  <a:lnTo>
                    <a:pt x="503" y="72"/>
                  </a:lnTo>
                  <a:lnTo>
                    <a:pt x="486" y="135"/>
                  </a:lnTo>
                  <a:lnTo>
                    <a:pt x="0" y="0"/>
                  </a:lnTo>
                  <a:close/>
                </a:path>
              </a:pathLst>
            </a:custGeom>
            <a:solidFill>
              <a:srgbClr val="BD176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67" kern="0">
                <a:solidFill>
                  <a:srgbClr val="000000"/>
                </a:solidFill>
                <a:latin typeface="Arial"/>
                <a:cs typeface="Arial"/>
                <a:sym typeface="Arial"/>
                <a:rtl val="0"/>
              </a:endParaRPr>
            </a:p>
          </p:txBody>
        </p:sp>
        <p:sp>
          <p:nvSpPr>
            <p:cNvPr id="160" name="Freeform 353"/>
            <p:cNvSpPr>
              <a:spLocks/>
            </p:cNvSpPr>
            <p:nvPr userDrawn="1"/>
          </p:nvSpPr>
          <p:spPr bwMode="auto">
            <a:xfrm>
              <a:off x="5192714" y="2855913"/>
              <a:ext cx="257175" cy="209550"/>
            </a:xfrm>
            <a:custGeom>
              <a:avLst/>
              <a:gdLst>
                <a:gd name="T0" fmla="*/ 0 w 486"/>
                <a:gd name="T1" fmla="*/ 0 h 396"/>
                <a:gd name="T2" fmla="*/ 94 w 486"/>
                <a:gd name="T3" fmla="*/ 396 h 396"/>
                <a:gd name="T4" fmla="*/ 486 w 486"/>
                <a:gd name="T5" fmla="*/ 135 h 396"/>
                <a:gd name="T6" fmla="*/ 0 w 486"/>
                <a:gd name="T7" fmla="*/ 0 h 396"/>
              </a:gdLst>
              <a:ahLst/>
              <a:cxnLst>
                <a:cxn ang="0">
                  <a:pos x="T0" y="T1"/>
                </a:cxn>
                <a:cxn ang="0">
                  <a:pos x="T2" y="T3"/>
                </a:cxn>
                <a:cxn ang="0">
                  <a:pos x="T4" y="T5"/>
                </a:cxn>
                <a:cxn ang="0">
                  <a:pos x="T6" y="T7"/>
                </a:cxn>
              </a:cxnLst>
              <a:rect l="0" t="0" r="r" b="b"/>
              <a:pathLst>
                <a:path w="486" h="396">
                  <a:moveTo>
                    <a:pt x="0" y="0"/>
                  </a:moveTo>
                  <a:lnTo>
                    <a:pt x="94" y="396"/>
                  </a:lnTo>
                  <a:lnTo>
                    <a:pt x="486" y="135"/>
                  </a:lnTo>
                  <a:lnTo>
                    <a:pt x="0" y="0"/>
                  </a:lnTo>
                  <a:close/>
                </a:path>
              </a:pathLst>
            </a:custGeom>
            <a:solidFill>
              <a:srgbClr val="C413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67" kern="0">
                <a:solidFill>
                  <a:srgbClr val="000000"/>
                </a:solidFill>
                <a:latin typeface="Arial"/>
                <a:cs typeface="Arial"/>
                <a:sym typeface="Arial"/>
                <a:rtl val="0"/>
              </a:endParaRPr>
            </a:p>
          </p:txBody>
        </p:sp>
        <p:sp>
          <p:nvSpPr>
            <p:cNvPr id="161" name="Freeform 354"/>
            <p:cNvSpPr>
              <a:spLocks/>
            </p:cNvSpPr>
            <p:nvPr userDrawn="1"/>
          </p:nvSpPr>
          <p:spPr bwMode="auto">
            <a:xfrm>
              <a:off x="5241926" y="2927351"/>
              <a:ext cx="207963" cy="180975"/>
            </a:xfrm>
            <a:custGeom>
              <a:avLst/>
              <a:gdLst>
                <a:gd name="T0" fmla="*/ 0 w 392"/>
                <a:gd name="T1" fmla="*/ 261 h 343"/>
                <a:gd name="T2" fmla="*/ 333 w 392"/>
                <a:gd name="T3" fmla="*/ 343 h 343"/>
                <a:gd name="T4" fmla="*/ 392 w 392"/>
                <a:gd name="T5" fmla="*/ 0 h 343"/>
                <a:gd name="T6" fmla="*/ 0 w 392"/>
                <a:gd name="T7" fmla="*/ 261 h 343"/>
              </a:gdLst>
              <a:ahLst/>
              <a:cxnLst>
                <a:cxn ang="0">
                  <a:pos x="T0" y="T1"/>
                </a:cxn>
                <a:cxn ang="0">
                  <a:pos x="T2" y="T3"/>
                </a:cxn>
                <a:cxn ang="0">
                  <a:pos x="T4" y="T5"/>
                </a:cxn>
                <a:cxn ang="0">
                  <a:pos x="T6" y="T7"/>
                </a:cxn>
              </a:cxnLst>
              <a:rect l="0" t="0" r="r" b="b"/>
              <a:pathLst>
                <a:path w="392" h="343">
                  <a:moveTo>
                    <a:pt x="0" y="261"/>
                  </a:moveTo>
                  <a:lnTo>
                    <a:pt x="333" y="343"/>
                  </a:lnTo>
                  <a:lnTo>
                    <a:pt x="392" y="0"/>
                  </a:lnTo>
                  <a:lnTo>
                    <a:pt x="0" y="261"/>
                  </a:lnTo>
                  <a:close/>
                </a:path>
              </a:pathLst>
            </a:custGeom>
            <a:solidFill>
              <a:srgbClr val="751B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67" kern="0">
                <a:solidFill>
                  <a:srgbClr val="000000"/>
                </a:solidFill>
                <a:latin typeface="Arial"/>
                <a:cs typeface="Arial"/>
                <a:sym typeface="Arial"/>
                <a:rtl val="0"/>
              </a:endParaRPr>
            </a:p>
          </p:txBody>
        </p:sp>
        <p:sp>
          <p:nvSpPr>
            <p:cNvPr id="162" name="Freeform 355"/>
            <p:cNvSpPr>
              <a:spLocks/>
            </p:cNvSpPr>
            <p:nvPr userDrawn="1"/>
          </p:nvSpPr>
          <p:spPr bwMode="auto">
            <a:xfrm>
              <a:off x="5418139" y="2927351"/>
              <a:ext cx="215900" cy="180975"/>
            </a:xfrm>
            <a:custGeom>
              <a:avLst/>
              <a:gdLst>
                <a:gd name="T0" fmla="*/ 0 w 407"/>
                <a:gd name="T1" fmla="*/ 343 h 343"/>
                <a:gd name="T2" fmla="*/ 407 w 407"/>
                <a:gd name="T3" fmla="*/ 235 h 343"/>
                <a:gd name="T4" fmla="*/ 59 w 407"/>
                <a:gd name="T5" fmla="*/ 0 h 343"/>
                <a:gd name="T6" fmla="*/ 0 w 407"/>
                <a:gd name="T7" fmla="*/ 343 h 343"/>
              </a:gdLst>
              <a:ahLst/>
              <a:cxnLst>
                <a:cxn ang="0">
                  <a:pos x="T0" y="T1"/>
                </a:cxn>
                <a:cxn ang="0">
                  <a:pos x="T2" y="T3"/>
                </a:cxn>
                <a:cxn ang="0">
                  <a:pos x="T4" y="T5"/>
                </a:cxn>
                <a:cxn ang="0">
                  <a:pos x="T6" y="T7"/>
                </a:cxn>
              </a:cxnLst>
              <a:rect l="0" t="0" r="r" b="b"/>
              <a:pathLst>
                <a:path w="407" h="343">
                  <a:moveTo>
                    <a:pt x="0" y="343"/>
                  </a:moveTo>
                  <a:lnTo>
                    <a:pt x="407" y="235"/>
                  </a:lnTo>
                  <a:lnTo>
                    <a:pt x="59" y="0"/>
                  </a:lnTo>
                  <a:lnTo>
                    <a:pt x="0" y="343"/>
                  </a:lnTo>
                  <a:close/>
                </a:path>
              </a:pathLst>
            </a:custGeom>
            <a:solidFill>
              <a:srgbClr val="29449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67" kern="0">
                <a:solidFill>
                  <a:srgbClr val="000000"/>
                </a:solidFill>
                <a:latin typeface="Arial"/>
                <a:cs typeface="Arial"/>
                <a:sym typeface="Arial"/>
                <a:rtl val="0"/>
              </a:endParaRPr>
            </a:p>
          </p:txBody>
        </p:sp>
        <p:sp>
          <p:nvSpPr>
            <p:cNvPr id="163" name="Freeform 356"/>
            <p:cNvSpPr>
              <a:spLocks/>
            </p:cNvSpPr>
            <p:nvPr userDrawn="1"/>
          </p:nvSpPr>
          <p:spPr bwMode="auto">
            <a:xfrm>
              <a:off x="6378576" y="3136901"/>
              <a:ext cx="325438" cy="207963"/>
            </a:xfrm>
            <a:custGeom>
              <a:avLst/>
              <a:gdLst>
                <a:gd name="T0" fmla="*/ 615 w 615"/>
                <a:gd name="T1" fmla="*/ 393 h 393"/>
                <a:gd name="T2" fmla="*/ 229 w 615"/>
                <a:gd name="T3" fmla="*/ 0 h 393"/>
                <a:gd name="T4" fmla="*/ 0 w 615"/>
                <a:gd name="T5" fmla="*/ 370 h 393"/>
                <a:gd name="T6" fmla="*/ 127 w 615"/>
                <a:gd name="T7" fmla="*/ 393 h 393"/>
                <a:gd name="T8" fmla="*/ 615 w 615"/>
                <a:gd name="T9" fmla="*/ 393 h 393"/>
              </a:gdLst>
              <a:ahLst/>
              <a:cxnLst>
                <a:cxn ang="0">
                  <a:pos x="T0" y="T1"/>
                </a:cxn>
                <a:cxn ang="0">
                  <a:pos x="T2" y="T3"/>
                </a:cxn>
                <a:cxn ang="0">
                  <a:pos x="T4" y="T5"/>
                </a:cxn>
                <a:cxn ang="0">
                  <a:pos x="T6" y="T7"/>
                </a:cxn>
                <a:cxn ang="0">
                  <a:pos x="T8" y="T9"/>
                </a:cxn>
              </a:cxnLst>
              <a:rect l="0" t="0" r="r" b="b"/>
              <a:pathLst>
                <a:path w="615" h="393">
                  <a:moveTo>
                    <a:pt x="615" y="393"/>
                  </a:moveTo>
                  <a:lnTo>
                    <a:pt x="229" y="0"/>
                  </a:lnTo>
                  <a:lnTo>
                    <a:pt x="0" y="370"/>
                  </a:lnTo>
                  <a:lnTo>
                    <a:pt x="127" y="393"/>
                  </a:lnTo>
                  <a:lnTo>
                    <a:pt x="615" y="393"/>
                  </a:lnTo>
                  <a:close/>
                </a:path>
              </a:pathLst>
            </a:custGeom>
            <a:solidFill>
              <a:srgbClr val="288A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67" kern="0">
                <a:solidFill>
                  <a:srgbClr val="000000"/>
                </a:solidFill>
                <a:latin typeface="Arial"/>
                <a:cs typeface="Arial"/>
                <a:sym typeface="Arial"/>
                <a:rtl val="0"/>
              </a:endParaRPr>
            </a:p>
          </p:txBody>
        </p:sp>
        <p:sp>
          <p:nvSpPr>
            <p:cNvPr id="164" name="Freeform 357"/>
            <p:cNvSpPr>
              <a:spLocks/>
            </p:cNvSpPr>
            <p:nvPr userDrawn="1"/>
          </p:nvSpPr>
          <p:spPr bwMode="auto">
            <a:xfrm>
              <a:off x="6378576" y="3332163"/>
              <a:ext cx="66675" cy="12700"/>
            </a:xfrm>
            <a:custGeom>
              <a:avLst/>
              <a:gdLst>
                <a:gd name="T0" fmla="*/ 127 w 127"/>
                <a:gd name="T1" fmla="*/ 23 h 23"/>
                <a:gd name="T2" fmla="*/ 0 w 127"/>
                <a:gd name="T3" fmla="*/ 0 h 23"/>
                <a:gd name="T4" fmla="*/ 25 w 127"/>
                <a:gd name="T5" fmla="*/ 23 h 23"/>
                <a:gd name="T6" fmla="*/ 127 w 127"/>
                <a:gd name="T7" fmla="*/ 23 h 23"/>
              </a:gdLst>
              <a:ahLst/>
              <a:cxnLst>
                <a:cxn ang="0">
                  <a:pos x="T0" y="T1"/>
                </a:cxn>
                <a:cxn ang="0">
                  <a:pos x="T2" y="T3"/>
                </a:cxn>
                <a:cxn ang="0">
                  <a:pos x="T4" y="T5"/>
                </a:cxn>
                <a:cxn ang="0">
                  <a:pos x="T6" y="T7"/>
                </a:cxn>
              </a:cxnLst>
              <a:rect l="0" t="0" r="r" b="b"/>
              <a:pathLst>
                <a:path w="127" h="23">
                  <a:moveTo>
                    <a:pt x="127" y="23"/>
                  </a:moveTo>
                  <a:lnTo>
                    <a:pt x="0" y="0"/>
                  </a:lnTo>
                  <a:lnTo>
                    <a:pt x="25" y="23"/>
                  </a:lnTo>
                  <a:lnTo>
                    <a:pt x="127" y="23"/>
                  </a:lnTo>
                  <a:close/>
                </a:path>
              </a:pathLst>
            </a:custGeom>
            <a:solidFill>
              <a:srgbClr val="226D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67" kern="0">
                <a:solidFill>
                  <a:srgbClr val="000000"/>
                </a:solidFill>
                <a:latin typeface="Arial"/>
                <a:cs typeface="Arial"/>
                <a:sym typeface="Arial"/>
                <a:rtl val="0"/>
              </a:endParaRPr>
            </a:p>
          </p:txBody>
        </p:sp>
        <p:sp>
          <p:nvSpPr>
            <p:cNvPr id="165" name="Freeform 358"/>
            <p:cNvSpPr>
              <a:spLocks/>
            </p:cNvSpPr>
            <p:nvPr userDrawn="1"/>
          </p:nvSpPr>
          <p:spPr bwMode="auto">
            <a:xfrm>
              <a:off x="6499226" y="3089276"/>
              <a:ext cx="285750" cy="255588"/>
            </a:xfrm>
            <a:custGeom>
              <a:avLst/>
              <a:gdLst>
                <a:gd name="T0" fmla="*/ 503 w 538"/>
                <a:gd name="T1" fmla="*/ 482 h 482"/>
                <a:gd name="T2" fmla="*/ 538 w 538"/>
                <a:gd name="T3" fmla="*/ 0 h 482"/>
                <a:gd name="T4" fmla="*/ 0 w 538"/>
                <a:gd name="T5" fmla="*/ 89 h 482"/>
                <a:gd name="T6" fmla="*/ 386 w 538"/>
                <a:gd name="T7" fmla="*/ 482 h 482"/>
                <a:gd name="T8" fmla="*/ 503 w 538"/>
                <a:gd name="T9" fmla="*/ 482 h 482"/>
              </a:gdLst>
              <a:ahLst/>
              <a:cxnLst>
                <a:cxn ang="0">
                  <a:pos x="T0" y="T1"/>
                </a:cxn>
                <a:cxn ang="0">
                  <a:pos x="T2" y="T3"/>
                </a:cxn>
                <a:cxn ang="0">
                  <a:pos x="T4" y="T5"/>
                </a:cxn>
                <a:cxn ang="0">
                  <a:pos x="T6" y="T7"/>
                </a:cxn>
                <a:cxn ang="0">
                  <a:pos x="T8" y="T9"/>
                </a:cxn>
              </a:cxnLst>
              <a:rect l="0" t="0" r="r" b="b"/>
              <a:pathLst>
                <a:path w="538" h="482">
                  <a:moveTo>
                    <a:pt x="503" y="482"/>
                  </a:moveTo>
                  <a:lnTo>
                    <a:pt x="538" y="0"/>
                  </a:lnTo>
                  <a:lnTo>
                    <a:pt x="0" y="89"/>
                  </a:lnTo>
                  <a:lnTo>
                    <a:pt x="386" y="482"/>
                  </a:lnTo>
                  <a:lnTo>
                    <a:pt x="503" y="482"/>
                  </a:lnTo>
                  <a:close/>
                </a:path>
              </a:pathLst>
            </a:custGeom>
            <a:solidFill>
              <a:srgbClr val="33973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67" kern="0">
                <a:solidFill>
                  <a:srgbClr val="000000"/>
                </a:solidFill>
                <a:latin typeface="Arial"/>
                <a:cs typeface="Arial"/>
                <a:sym typeface="Arial"/>
                <a:rtl val="0"/>
              </a:endParaRPr>
            </a:p>
          </p:txBody>
        </p:sp>
        <p:sp>
          <p:nvSpPr>
            <p:cNvPr id="166" name="Freeform 359"/>
            <p:cNvSpPr>
              <a:spLocks/>
            </p:cNvSpPr>
            <p:nvPr userDrawn="1"/>
          </p:nvSpPr>
          <p:spPr bwMode="auto">
            <a:xfrm>
              <a:off x="6289676" y="3332163"/>
              <a:ext cx="88900" cy="12700"/>
            </a:xfrm>
            <a:custGeom>
              <a:avLst/>
              <a:gdLst>
                <a:gd name="T0" fmla="*/ 131 w 167"/>
                <a:gd name="T1" fmla="*/ 23 h 23"/>
                <a:gd name="T2" fmla="*/ 167 w 167"/>
                <a:gd name="T3" fmla="*/ 0 h 23"/>
                <a:gd name="T4" fmla="*/ 0 w 167"/>
                <a:gd name="T5" fmla="*/ 23 h 23"/>
                <a:gd name="T6" fmla="*/ 131 w 167"/>
                <a:gd name="T7" fmla="*/ 23 h 23"/>
              </a:gdLst>
              <a:ahLst/>
              <a:cxnLst>
                <a:cxn ang="0">
                  <a:pos x="T0" y="T1"/>
                </a:cxn>
                <a:cxn ang="0">
                  <a:pos x="T2" y="T3"/>
                </a:cxn>
                <a:cxn ang="0">
                  <a:pos x="T4" y="T5"/>
                </a:cxn>
                <a:cxn ang="0">
                  <a:pos x="T6" y="T7"/>
                </a:cxn>
              </a:cxnLst>
              <a:rect l="0" t="0" r="r" b="b"/>
              <a:pathLst>
                <a:path w="167" h="23">
                  <a:moveTo>
                    <a:pt x="131" y="23"/>
                  </a:moveTo>
                  <a:lnTo>
                    <a:pt x="167" y="0"/>
                  </a:lnTo>
                  <a:lnTo>
                    <a:pt x="0" y="23"/>
                  </a:lnTo>
                  <a:lnTo>
                    <a:pt x="131" y="23"/>
                  </a:lnTo>
                  <a:close/>
                </a:path>
              </a:pathLst>
            </a:custGeom>
            <a:solidFill>
              <a:srgbClr val="8CD7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67" kern="0">
                <a:solidFill>
                  <a:srgbClr val="000000"/>
                </a:solidFill>
                <a:latin typeface="Arial"/>
                <a:cs typeface="Arial"/>
                <a:sym typeface="Arial"/>
                <a:rtl val="0"/>
              </a:endParaRPr>
            </a:p>
          </p:txBody>
        </p:sp>
        <p:sp>
          <p:nvSpPr>
            <p:cNvPr id="167" name="Freeform 360"/>
            <p:cNvSpPr>
              <a:spLocks/>
            </p:cNvSpPr>
            <p:nvPr userDrawn="1"/>
          </p:nvSpPr>
          <p:spPr bwMode="auto">
            <a:xfrm>
              <a:off x="6359526" y="3332163"/>
              <a:ext cx="19050" cy="12700"/>
            </a:xfrm>
            <a:custGeom>
              <a:avLst/>
              <a:gdLst>
                <a:gd name="T0" fmla="*/ 26 w 36"/>
                <a:gd name="T1" fmla="*/ 23 h 23"/>
                <a:gd name="T2" fmla="*/ 36 w 36"/>
                <a:gd name="T3" fmla="*/ 0 h 23"/>
                <a:gd name="T4" fmla="*/ 0 w 36"/>
                <a:gd name="T5" fmla="*/ 23 h 23"/>
                <a:gd name="T6" fmla="*/ 26 w 36"/>
                <a:gd name="T7" fmla="*/ 23 h 23"/>
              </a:gdLst>
              <a:ahLst/>
              <a:cxnLst>
                <a:cxn ang="0">
                  <a:pos x="T0" y="T1"/>
                </a:cxn>
                <a:cxn ang="0">
                  <a:pos x="T2" y="T3"/>
                </a:cxn>
                <a:cxn ang="0">
                  <a:pos x="T4" y="T5"/>
                </a:cxn>
                <a:cxn ang="0">
                  <a:pos x="T6" y="T7"/>
                </a:cxn>
              </a:cxnLst>
              <a:rect l="0" t="0" r="r" b="b"/>
              <a:pathLst>
                <a:path w="36" h="23">
                  <a:moveTo>
                    <a:pt x="26" y="23"/>
                  </a:moveTo>
                  <a:lnTo>
                    <a:pt x="36" y="0"/>
                  </a:lnTo>
                  <a:lnTo>
                    <a:pt x="0" y="23"/>
                  </a:lnTo>
                  <a:lnTo>
                    <a:pt x="26" y="23"/>
                  </a:lnTo>
                  <a:close/>
                </a:path>
              </a:pathLst>
            </a:custGeom>
            <a:solidFill>
              <a:srgbClr val="5DC7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67" kern="0">
                <a:solidFill>
                  <a:srgbClr val="000000"/>
                </a:solidFill>
                <a:latin typeface="Arial"/>
                <a:cs typeface="Arial"/>
                <a:sym typeface="Arial"/>
                <a:rtl val="0"/>
              </a:endParaRPr>
            </a:p>
          </p:txBody>
        </p:sp>
        <p:sp>
          <p:nvSpPr>
            <p:cNvPr id="168" name="Freeform 361"/>
            <p:cNvSpPr>
              <a:spLocks/>
            </p:cNvSpPr>
            <p:nvPr userDrawn="1"/>
          </p:nvSpPr>
          <p:spPr bwMode="auto">
            <a:xfrm>
              <a:off x="6765926" y="3089276"/>
              <a:ext cx="261938" cy="255588"/>
            </a:xfrm>
            <a:custGeom>
              <a:avLst/>
              <a:gdLst>
                <a:gd name="T0" fmla="*/ 192 w 494"/>
                <a:gd name="T1" fmla="*/ 482 h 482"/>
                <a:gd name="T2" fmla="*/ 494 w 494"/>
                <a:gd name="T3" fmla="*/ 315 h 482"/>
                <a:gd name="T4" fmla="*/ 35 w 494"/>
                <a:gd name="T5" fmla="*/ 0 h 482"/>
                <a:gd name="T6" fmla="*/ 0 w 494"/>
                <a:gd name="T7" fmla="*/ 482 h 482"/>
                <a:gd name="T8" fmla="*/ 192 w 494"/>
                <a:gd name="T9" fmla="*/ 482 h 482"/>
              </a:gdLst>
              <a:ahLst/>
              <a:cxnLst>
                <a:cxn ang="0">
                  <a:pos x="T0" y="T1"/>
                </a:cxn>
                <a:cxn ang="0">
                  <a:pos x="T2" y="T3"/>
                </a:cxn>
                <a:cxn ang="0">
                  <a:pos x="T4" y="T5"/>
                </a:cxn>
                <a:cxn ang="0">
                  <a:pos x="T6" y="T7"/>
                </a:cxn>
                <a:cxn ang="0">
                  <a:pos x="T8" y="T9"/>
                </a:cxn>
              </a:cxnLst>
              <a:rect l="0" t="0" r="r" b="b"/>
              <a:pathLst>
                <a:path w="494" h="482">
                  <a:moveTo>
                    <a:pt x="192" y="482"/>
                  </a:moveTo>
                  <a:lnTo>
                    <a:pt x="494" y="315"/>
                  </a:lnTo>
                  <a:lnTo>
                    <a:pt x="35" y="0"/>
                  </a:lnTo>
                  <a:lnTo>
                    <a:pt x="0" y="482"/>
                  </a:lnTo>
                  <a:lnTo>
                    <a:pt x="192" y="482"/>
                  </a:lnTo>
                  <a:close/>
                </a:path>
              </a:pathLst>
            </a:custGeom>
            <a:solidFill>
              <a:srgbClr val="5AA7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67" kern="0">
                <a:solidFill>
                  <a:srgbClr val="000000"/>
                </a:solidFill>
                <a:latin typeface="Arial"/>
                <a:cs typeface="Arial"/>
                <a:sym typeface="Arial"/>
                <a:rtl val="0"/>
              </a:endParaRPr>
            </a:p>
          </p:txBody>
        </p:sp>
        <p:sp>
          <p:nvSpPr>
            <p:cNvPr id="169" name="Freeform 362"/>
            <p:cNvSpPr>
              <a:spLocks/>
            </p:cNvSpPr>
            <p:nvPr userDrawn="1"/>
          </p:nvSpPr>
          <p:spPr bwMode="auto">
            <a:xfrm>
              <a:off x="6867526" y="3255963"/>
              <a:ext cx="160338" cy="88900"/>
            </a:xfrm>
            <a:custGeom>
              <a:avLst/>
              <a:gdLst>
                <a:gd name="T0" fmla="*/ 255 w 302"/>
                <a:gd name="T1" fmla="*/ 167 h 167"/>
                <a:gd name="T2" fmla="*/ 302 w 302"/>
                <a:gd name="T3" fmla="*/ 0 h 167"/>
                <a:gd name="T4" fmla="*/ 0 w 302"/>
                <a:gd name="T5" fmla="*/ 167 h 167"/>
                <a:gd name="T6" fmla="*/ 255 w 302"/>
                <a:gd name="T7" fmla="*/ 167 h 167"/>
              </a:gdLst>
              <a:ahLst/>
              <a:cxnLst>
                <a:cxn ang="0">
                  <a:pos x="T0" y="T1"/>
                </a:cxn>
                <a:cxn ang="0">
                  <a:pos x="T2" y="T3"/>
                </a:cxn>
                <a:cxn ang="0">
                  <a:pos x="T4" y="T5"/>
                </a:cxn>
                <a:cxn ang="0">
                  <a:pos x="T6" y="T7"/>
                </a:cxn>
              </a:cxnLst>
              <a:rect l="0" t="0" r="r" b="b"/>
              <a:pathLst>
                <a:path w="302" h="167">
                  <a:moveTo>
                    <a:pt x="255" y="167"/>
                  </a:moveTo>
                  <a:lnTo>
                    <a:pt x="302" y="0"/>
                  </a:lnTo>
                  <a:lnTo>
                    <a:pt x="0" y="167"/>
                  </a:lnTo>
                  <a:lnTo>
                    <a:pt x="255" y="167"/>
                  </a:lnTo>
                  <a:close/>
                </a:path>
              </a:pathLst>
            </a:custGeom>
            <a:solidFill>
              <a:srgbClr val="2F8C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67" kern="0">
                <a:solidFill>
                  <a:srgbClr val="000000"/>
                </a:solidFill>
                <a:latin typeface="Arial"/>
                <a:cs typeface="Arial"/>
                <a:sym typeface="Arial"/>
                <a:rtl val="0"/>
              </a:endParaRPr>
            </a:p>
          </p:txBody>
        </p:sp>
        <p:sp>
          <p:nvSpPr>
            <p:cNvPr id="170" name="Freeform 363"/>
            <p:cNvSpPr>
              <a:spLocks/>
            </p:cNvSpPr>
            <p:nvPr userDrawn="1"/>
          </p:nvSpPr>
          <p:spPr bwMode="auto">
            <a:xfrm>
              <a:off x="6784976" y="3089276"/>
              <a:ext cx="242888" cy="166688"/>
            </a:xfrm>
            <a:custGeom>
              <a:avLst/>
              <a:gdLst>
                <a:gd name="T0" fmla="*/ 0 w 459"/>
                <a:gd name="T1" fmla="*/ 0 h 315"/>
                <a:gd name="T2" fmla="*/ 332 w 459"/>
                <a:gd name="T3" fmla="*/ 26 h 315"/>
                <a:gd name="T4" fmla="*/ 459 w 459"/>
                <a:gd name="T5" fmla="*/ 315 h 315"/>
                <a:gd name="T6" fmla="*/ 0 w 459"/>
                <a:gd name="T7" fmla="*/ 0 h 315"/>
              </a:gdLst>
              <a:ahLst/>
              <a:cxnLst>
                <a:cxn ang="0">
                  <a:pos x="T0" y="T1"/>
                </a:cxn>
                <a:cxn ang="0">
                  <a:pos x="T2" y="T3"/>
                </a:cxn>
                <a:cxn ang="0">
                  <a:pos x="T4" y="T5"/>
                </a:cxn>
                <a:cxn ang="0">
                  <a:pos x="T6" y="T7"/>
                </a:cxn>
              </a:cxnLst>
              <a:rect l="0" t="0" r="r" b="b"/>
              <a:pathLst>
                <a:path w="459" h="315">
                  <a:moveTo>
                    <a:pt x="0" y="0"/>
                  </a:moveTo>
                  <a:lnTo>
                    <a:pt x="332" y="26"/>
                  </a:lnTo>
                  <a:lnTo>
                    <a:pt x="459" y="315"/>
                  </a:lnTo>
                  <a:lnTo>
                    <a:pt x="0" y="0"/>
                  </a:lnTo>
                  <a:close/>
                </a:path>
              </a:pathLst>
            </a:custGeom>
            <a:solidFill>
              <a:srgbClr val="89CF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67" kern="0">
                <a:solidFill>
                  <a:srgbClr val="000000"/>
                </a:solidFill>
                <a:latin typeface="Arial"/>
                <a:cs typeface="Arial"/>
                <a:sym typeface="Arial"/>
                <a:rtl val="0"/>
              </a:endParaRPr>
            </a:p>
          </p:txBody>
        </p:sp>
        <p:sp>
          <p:nvSpPr>
            <p:cNvPr id="171" name="Freeform 364"/>
            <p:cNvSpPr>
              <a:spLocks/>
            </p:cNvSpPr>
            <p:nvPr userDrawn="1"/>
          </p:nvSpPr>
          <p:spPr bwMode="auto">
            <a:xfrm>
              <a:off x="6959601" y="3103563"/>
              <a:ext cx="166688" cy="152400"/>
            </a:xfrm>
            <a:custGeom>
              <a:avLst/>
              <a:gdLst>
                <a:gd name="T0" fmla="*/ 0 w 314"/>
                <a:gd name="T1" fmla="*/ 0 h 289"/>
                <a:gd name="T2" fmla="*/ 314 w 314"/>
                <a:gd name="T3" fmla="*/ 99 h 289"/>
                <a:gd name="T4" fmla="*/ 127 w 314"/>
                <a:gd name="T5" fmla="*/ 289 h 289"/>
                <a:gd name="T6" fmla="*/ 0 w 314"/>
                <a:gd name="T7" fmla="*/ 0 h 289"/>
              </a:gdLst>
              <a:ahLst/>
              <a:cxnLst>
                <a:cxn ang="0">
                  <a:pos x="T0" y="T1"/>
                </a:cxn>
                <a:cxn ang="0">
                  <a:pos x="T2" y="T3"/>
                </a:cxn>
                <a:cxn ang="0">
                  <a:pos x="T4" y="T5"/>
                </a:cxn>
                <a:cxn ang="0">
                  <a:pos x="T6" y="T7"/>
                </a:cxn>
              </a:cxnLst>
              <a:rect l="0" t="0" r="r" b="b"/>
              <a:pathLst>
                <a:path w="314" h="289">
                  <a:moveTo>
                    <a:pt x="0" y="0"/>
                  </a:moveTo>
                  <a:lnTo>
                    <a:pt x="314" y="99"/>
                  </a:lnTo>
                  <a:lnTo>
                    <a:pt x="127" y="289"/>
                  </a:lnTo>
                  <a:lnTo>
                    <a:pt x="0" y="0"/>
                  </a:lnTo>
                  <a:close/>
                </a:path>
              </a:pathLst>
            </a:custGeom>
            <a:solidFill>
              <a:srgbClr val="76C92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67" kern="0">
                <a:solidFill>
                  <a:srgbClr val="000000"/>
                </a:solidFill>
                <a:latin typeface="Arial"/>
                <a:cs typeface="Arial"/>
                <a:sym typeface="Arial"/>
                <a:rtl val="0"/>
              </a:endParaRPr>
            </a:p>
          </p:txBody>
        </p:sp>
        <p:sp>
          <p:nvSpPr>
            <p:cNvPr id="172" name="Freeform 365"/>
            <p:cNvSpPr>
              <a:spLocks/>
            </p:cNvSpPr>
            <p:nvPr userDrawn="1"/>
          </p:nvSpPr>
          <p:spPr bwMode="auto">
            <a:xfrm>
              <a:off x="7002464" y="3255963"/>
              <a:ext cx="153988" cy="88900"/>
            </a:xfrm>
            <a:custGeom>
              <a:avLst/>
              <a:gdLst>
                <a:gd name="T0" fmla="*/ 292 w 292"/>
                <a:gd name="T1" fmla="*/ 167 h 167"/>
                <a:gd name="T2" fmla="*/ 47 w 292"/>
                <a:gd name="T3" fmla="*/ 0 h 167"/>
                <a:gd name="T4" fmla="*/ 0 w 292"/>
                <a:gd name="T5" fmla="*/ 167 h 167"/>
                <a:gd name="T6" fmla="*/ 292 w 292"/>
                <a:gd name="T7" fmla="*/ 167 h 167"/>
              </a:gdLst>
              <a:ahLst/>
              <a:cxnLst>
                <a:cxn ang="0">
                  <a:pos x="T0" y="T1"/>
                </a:cxn>
                <a:cxn ang="0">
                  <a:pos x="T2" y="T3"/>
                </a:cxn>
                <a:cxn ang="0">
                  <a:pos x="T4" y="T5"/>
                </a:cxn>
                <a:cxn ang="0">
                  <a:pos x="T6" y="T7"/>
                </a:cxn>
              </a:cxnLst>
              <a:rect l="0" t="0" r="r" b="b"/>
              <a:pathLst>
                <a:path w="292" h="167">
                  <a:moveTo>
                    <a:pt x="292" y="167"/>
                  </a:moveTo>
                  <a:lnTo>
                    <a:pt x="47" y="0"/>
                  </a:lnTo>
                  <a:lnTo>
                    <a:pt x="0" y="167"/>
                  </a:lnTo>
                  <a:lnTo>
                    <a:pt x="292" y="167"/>
                  </a:lnTo>
                  <a:close/>
                </a:path>
              </a:pathLst>
            </a:custGeom>
            <a:solidFill>
              <a:srgbClr val="2C81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67" kern="0">
                <a:solidFill>
                  <a:srgbClr val="000000"/>
                </a:solidFill>
                <a:latin typeface="Arial"/>
                <a:cs typeface="Arial"/>
                <a:sym typeface="Arial"/>
                <a:rtl val="0"/>
              </a:endParaRPr>
            </a:p>
          </p:txBody>
        </p:sp>
        <p:sp>
          <p:nvSpPr>
            <p:cNvPr id="173" name="Freeform 366"/>
            <p:cNvSpPr>
              <a:spLocks/>
            </p:cNvSpPr>
            <p:nvPr userDrawn="1"/>
          </p:nvSpPr>
          <p:spPr bwMode="auto">
            <a:xfrm>
              <a:off x="7027864" y="3155951"/>
              <a:ext cx="182563" cy="188913"/>
            </a:xfrm>
            <a:custGeom>
              <a:avLst/>
              <a:gdLst>
                <a:gd name="T0" fmla="*/ 347 w 347"/>
                <a:gd name="T1" fmla="*/ 357 h 357"/>
                <a:gd name="T2" fmla="*/ 187 w 347"/>
                <a:gd name="T3" fmla="*/ 0 h 357"/>
                <a:gd name="T4" fmla="*/ 0 w 347"/>
                <a:gd name="T5" fmla="*/ 190 h 357"/>
                <a:gd name="T6" fmla="*/ 245 w 347"/>
                <a:gd name="T7" fmla="*/ 357 h 357"/>
                <a:gd name="T8" fmla="*/ 347 w 347"/>
                <a:gd name="T9" fmla="*/ 357 h 357"/>
              </a:gdLst>
              <a:ahLst/>
              <a:cxnLst>
                <a:cxn ang="0">
                  <a:pos x="T0" y="T1"/>
                </a:cxn>
                <a:cxn ang="0">
                  <a:pos x="T2" y="T3"/>
                </a:cxn>
                <a:cxn ang="0">
                  <a:pos x="T4" y="T5"/>
                </a:cxn>
                <a:cxn ang="0">
                  <a:pos x="T6" y="T7"/>
                </a:cxn>
                <a:cxn ang="0">
                  <a:pos x="T8" y="T9"/>
                </a:cxn>
              </a:cxnLst>
              <a:rect l="0" t="0" r="r" b="b"/>
              <a:pathLst>
                <a:path w="347" h="357">
                  <a:moveTo>
                    <a:pt x="347" y="357"/>
                  </a:moveTo>
                  <a:lnTo>
                    <a:pt x="187" y="0"/>
                  </a:lnTo>
                  <a:lnTo>
                    <a:pt x="0" y="190"/>
                  </a:lnTo>
                  <a:lnTo>
                    <a:pt x="245" y="357"/>
                  </a:lnTo>
                  <a:lnTo>
                    <a:pt x="347" y="357"/>
                  </a:lnTo>
                  <a:close/>
                </a:path>
              </a:pathLst>
            </a:custGeom>
            <a:solidFill>
              <a:srgbClr val="75C9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67" kern="0">
                <a:solidFill>
                  <a:srgbClr val="000000"/>
                </a:solidFill>
                <a:latin typeface="Arial"/>
                <a:cs typeface="Arial"/>
                <a:sym typeface="Arial"/>
                <a:rtl val="0"/>
              </a:endParaRPr>
            </a:p>
          </p:txBody>
        </p:sp>
        <p:sp>
          <p:nvSpPr>
            <p:cNvPr id="174" name="Freeform 367"/>
            <p:cNvSpPr>
              <a:spLocks/>
            </p:cNvSpPr>
            <p:nvPr userDrawn="1"/>
          </p:nvSpPr>
          <p:spPr bwMode="auto">
            <a:xfrm>
              <a:off x="5930901" y="2779713"/>
              <a:ext cx="33338" cy="38100"/>
            </a:xfrm>
            <a:custGeom>
              <a:avLst/>
              <a:gdLst>
                <a:gd name="T0" fmla="*/ 0 w 64"/>
                <a:gd name="T1" fmla="*/ 0 h 71"/>
                <a:gd name="T2" fmla="*/ 28 w 64"/>
                <a:gd name="T3" fmla="*/ 71 h 71"/>
                <a:gd name="T4" fmla="*/ 64 w 64"/>
                <a:gd name="T5" fmla="*/ 0 h 71"/>
                <a:gd name="T6" fmla="*/ 0 w 64"/>
                <a:gd name="T7" fmla="*/ 0 h 71"/>
              </a:gdLst>
              <a:ahLst/>
              <a:cxnLst>
                <a:cxn ang="0">
                  <a:pos x="T0" y="T1"/>
                </a:cxn>
                <a:cxn ang="0">
                  <a:pos x="T2" y="T3"/>
                </a:cxn>
                <a:cxn ang="0">
                  <a:pos x="T4" y="T5"/>
                </a:cxn>
                <a:cxn ang="0">
                  <a:pos x="T6" y="T7"/>
                </a:cxn>
              </a:cxnLst>
              <a:rect l="0" t="0" r="r" b="b"/>
              <a:pathLst>
                <a:path w="64" h="71">
                  <a:moveTo>
                    <a:pt x="0" y="0"/>
                  </a:moveTo>
                  <a:lnTo>
                    <a:pt x="28" y="71"/>
                  </a:lnTo>
                  <a:lnTo>
                    <a:pt x="64" y="0"/>
                  </a:lnTo>
                  <a:lnTo>
                    <a:pt x="0" y="0"/>
                  </a:lnTo>
                  <a:close/>
                </a:path>
              </a:pathLst>
            </a:custGeom>
            <a:solidFill>
              <a:srgbClr val="C4EB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67" kern="0">
                <a:solidFill>
                  <a:srgbClr val="000000"/>
                </a:solidFill>
                <a:latin typeface="Arial"/>
                <a:cs typeface="Arial"/>
                <a:sym typeface="Arial"/>
                <a:rtl val="0"/>
              </a:endParaRPr>
            </a:p>
          </p:txBody>
        </p:sp>
        <p:sp>
          <p:nvSpPr>
            <p:cNvPr id="175" name="Freeform 368"/>
            <p:cNvSpPr>
              <a:spLocks/>
            </p:cNvSpPr>
            <p:nvPr userDrawn="1"/>
          </p:nvSpPr>
          <p:spPr bwMode="auto">
            <a:xfrm>
              <a:off x="5945189" y="2779713"/>
              <a:ext cx="73025" cy="52388"/>
            </a:xfrm>
            <a:custGeom>
              <a:avLst/>
              <a:gdLst>
                <a:gd name="T0" fmla="*/ 36 w 136"/>
                <a:gd name="T1" fmla="*/ 0 h 98"/>
                <a:gd name="T2" fmla="*/ 0 w 136"/>
                <a:gd name="T3" fmla="*/ 71 h 98"/>
                <a:gd name="T4" fmla="*/ 136 w 136"/>
                <a:gd name="T5" fmla="*/ 98 h 98"/>
                <a:gd name="T6" fmla="*/ 51 w 136"/>
                <a:gd name="T7" fmla="*/ 0 h 98"/>
                <a:gd name="T8" fmla="*/ 36 w 136"/>
                <a:gd name="T9" fmla="*/ 0 h 98"/>
              </a:gdLst>
              <a:ahLst/>
              <a:cxnLst>
                <a:cxn ang="0">
                  <a:pos x="T0" y="T1"/>
                </a:cxn>
                <a:cxn ang="0">
                  <a:pos x="T2" y="T3"/>
                </a:cxn>
                <a:cxn ang="0">
                  <a:pos x="T4" y="T5"/>
                </a:cxn>
                <a:cxn ang="0">
                  <a:pos x="T6" y="T7"/>
                </a:cxn>
                <a:cxn ang="0">
                  <a:pos x="T8" y="T9"/>
                </a:cxn>
              </a:cxnLst>
              <a:rect l="0" t="0" r="r" b="b"/>
              <a:pathLst>
                <a:path w="136" h="98">
                  <a:moveTo>
                    <a:pt x="36" y="0"/>
                  </a:moveTo>
                  <a:lnTo>
                    <a:pt x="0" y="71"/>
                  </a:lnTo>
                  <a:lnTo>
                    <a:pt x="136" y="98"/>
                  </a:lnTo>
                  <a:lnTo>
                    <a:pt x="51" y="0"/>
                  </a:lnTo>
                  <a:lnTo>
                    <a:pt x="36" y="0"/>
                  </a:lnTo>
                  <a:close/>
                </a:path>
              </a:pathLst>
            </a:custGeom>
            <a:solidFill>
              <a:srgbClr val="D3F0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67" kern="0">
                <a:solidFill>
                  <a:srgbClr val="000000"/>
                </a:solidFill>
                <a:latin typeface="Arial"/>
                <a:cs typeface="Arial"/>
                <a:sym typeface="Arial"/>
                <a:rtl val="0"/>
              </a:endParaRPr>
            </a:p>
          </p:txBody>
        </p:sp>
        <p:sp>
          <p:nvSpPr>
            <p:cNvPr id="176" name="Freeform 369"/>
            <p:cNvSpPr>
              <a:spLocks/>
            </p:cNvSpPr>
            <p:nvPr userDrawn="1"/>
          </p:nvSpPr>
          <p:spPr bwMode="auto">
            <a:xfrm>
              <a:off x="5634039" y="2984501"/>
              <a:ext cx="131763" cy="95250"/>
            </a:xfrm>
            <a:custGeom>
              <a:avLst/>
              <a:gdLst>
                <a:gd name="T0" fmla="*/ 0 w 248"/>
                <a:gd name="T1" fmla="*/ 127 h 180"/>
                <a:gd name="T2" fmla="*/ 87 w 248"/>
                <a:gd name="T3" fmla="*/ 180 h 180"/>
                <a:gd name="T4" fmla="*/ 248 w 248"/>
                <a:gd name="T5" fmla="*/ 0 h 180"/>
                <a:gd name="T6" fmla="*/ 0 w 248"/>
                <a:gd name="T7" fmla="*/ 127 h 180"/>
              </a:gdLst>
              <a:ahLst/>
              <a:cxnLst>
                <a:cxn ang="0">
                  <a:pos x="T0" y="T1"/>
                </a:cxn>
                <a:cxn ang="0">
                  <a:pos x="T2" y="T3"/>
                </a:cxn>
                <a:cxn ang="0">
                  <a:pos x="T4" y="T5"/>
                </a:cxn>
                <a:cxn ang="0">
                  <a:pos x="T6" y="T7"/>
                </a:cxn>
              </a:cxnLst>
              <a:rect l="0" t="0" r="r" b="b"/>
              <a:pathLst>
                <a:path w="248" h="180">
                  <a:moveTo>
                    <a:pt x="0" y="127"/>
                  </a:moveTo>
                  <a:lnTo>
                    <a:pt x="87" y="180"/>
                  </a:lnTo>
                  <a:lnTo>
                    <a:pt x="248" y="0"/>
                  </a:lnTo>
                  <a:lnTo>
                    <a:pt x="0" y="127"/>
                  </a:lnTo>
                  <a:close/>
                </a:path>
              </a:pathLst>
            </a:custGeom>
            <a:solidFill>
              <a:srgbClr val="294FA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67" kern="0">
                <a:solidFill>
                  <a:srgbClr val="000000"/>
                </a:solidFill>
                <a:latin typeface="Arial"/>
                <a:cs typeface="Arial"/>
                <a:sym typeface="Arial"/>
                <a:rtl val="0"/>
              </a:endParaRPr>
            </a:p>
          </p:txBody>
        </p:sp>
        <p:sp>
          <p:nvSpPr>
            <p:cNvPr id="177" name="Freeform 370"/>
            <p:cNvSpPr>
              <a:spLocks/>
            </p:cNvSpPr>
            <p:nvPr userDrawn="1"/>
          </p:nvSpPr>
          <p:spPr bwMode="auto">
            <a:xfrm>
              <a:off x="5634039" y="2936876"/>
              <a:ext cx="131763" cy="114300"/>
            </a:xfrm>
            <a:custGeom>
              <a:avLst/>
              <a:gdLst>
                <a:gd name="T0" fmla="*/ 0 w 248"/>
                <a:gd name="T1" fmla="*/ 217 h 217"/>
                <a:gd name="T2" fmla="*/ 248 w 248"/>
                <a:gd name="T3" fmla="*/ 0 h 217"/>
                <a:gd name="T4" fmla="*/ 248 w 248"/>
                <a:gd name="T5" fmla="*/ 90 h 217"/>
                <a:gd name="T6" fmla="*/ 0 w 248"/>
                <a:gd name="T7" fmla="*/ 217 h 217"/>
              </a:gdLst>
              <a:ahLst/>
              <a:cxnLst>
                <a:cxn ang="0">
                  <a:pos x="T0" y="T1"/>
                </a:cxn>
                <a:cxn ang="0">
                  <a:pos x="T2" y="T3"/>
                </a:cxn>
                <a:cxn ang="0">
                  <a:pos x="T4" y="T5"/>
                </a:cxn>
                <a:cxn ang="0">
                  <a:pos x="T6" y="T7"/>
                </a:cxn>
              </a:cxnLst>
              <a:rect l="0" t="0" r="r" b="b"/>
              <a:pathLst>
                <a:path w="248" h="217">
                  <a:moveTo>
                    <a:pt x="0" y="217"/>
                  </a:moveTo>
                  <a:lnTo>
                    <a:pt x="248" y="0"/>
                  </a:lnTo>
                  <a:lnTo>
                    <a:pt x="248" y="90"/>
                  </a:lnTo>
                  <a:lnTo>
                    <a:pt x="0" y="217"/>
                  </a:lnTo>
                  <a:close/>
                </a:path>
              </a:pathLst>
            </a:custGeom>
            <a:solidFill>
              <a:srgbClr val="3361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67" kern="0">
                <a:solidFill>
                  <a:srgbClr val="000000"/>
                </a:solidFill>
                <a:latin typeface="Arial"/>
                <a:cs typeface="Arial"/>
                <a:sym typeface="Arial"/>
                <a:rtl val="0"/>
              </a:endParaRPr>
            </a:p>
          </p:txBody>
        </p:sp>
        <p:sp>
          <p:nvSpPr>
            <p:cNvPr id="178" name="Freeform 371"/>
            <p:cNvSpPr>
              <a:spLocks/>
            </p:cNvSpPr>
            <p:nvPr userDrawn="1"/>
          </p:nvSpPr>
          <p:spPr bwMode="auto">
            <a:xfrm>
              <a:off x="5680076" y="2984501"/>
              <a:ext cx="107950" cy="104775"/>
            </a:xfrm>
            <a:custGeom>
              <a:avLst/>
              <a:gdLst>
                <a:gd name="T0" fmla="*/ 0 w 204"/>
                <a:gd name="T1" fmla="*/ 180 h 199"/>
                <a:gd name="T2" fmla="*/ 204 w 204"/>
                <a:gd name="T3" fmla="*/ 199 h 199"/>
                <a:gd name="T4" fmla="*/ 161 w 204"/>
                <a:gd name="T5" fmla="*/ 0 h 199"/>
                <a:gd name="T6" fmla="*/ 0 w 204"/>
                <a:gd name="T7" fmla="*/ 180 h 199"/>
              </a:gdLst>
              <a:ahLst/>
              <a:cxnLst>
                <a:cxn ang="0">
                  <a:pos x="T0" y="T1"/>
                </a:cxn>
                <a:cxn ang="0">
                  <a:pos x="T2" y="T3"/>
                </a:cxn>
                <a:cxn ang="0">
                  <a:pos x="T4" y="T5"/>
                </a:cxn>
                <a:cxn ang="0">
                  <a:pos x="T6" y="T7"/>
                </a:cxn>
              </a:cxnLst>
              <a:rect l="0" t="0" r="r" b="b"/>
              <a:pathLst>
                <a:path w="204" h="199">
                  <a:moveTo>
                    <a:pt x="0" y="180"/>
                  </a:moveTo>
                  <a:lnTo>
                    <a:pt x="204" y="199"/>
                  </a:lnTo>
                  <a:lnTo>
                    <a:pt x="161" y="0"/>
                  </a:lnTo>
                  <a:lnTo>
                    <a:pt x="0" y="180"/>
                  </a:lnTo>
                  <a:close/>
                </a:path>
              </a:pathLst>
            </a:custGeom>
            <a:solidFill>
              <a:srgbClr val="2956A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67" kern="0">
                <a:solidFill>
                  <a:srgbClr val="000000"/>
                </a:solidFill>
                <a:latin typeface="Arial"/>
                <a:cs typeface="Arial"/>
                <a:sym typeface="Arial"/>
                <a:rtl val="0"/>
              </a:endParaRPr>
            </a:p>
          </p:txBody>
        </p:sp>
        <p:sp>
          <p:nvSpPr>
            <p:cNvPr id="179" name="Freeform 372"/>
            <p:cNvSpPr>
              <a:spLocks/>
            </p:cNvSpPr>
            <p:nvPr userDrawn="1"/>
          </p:nvSpPr>
          <p:spPr bwMode="auto">
            <a:xfrm>
              <a:off x="5765801" y="2817813"/>
              <a:ext cx="179388" cy="166688"/>
            </a:xfrm>
            <a:custGeom>
              <a:avLst/>
              <a:gdLst>
                <a:gd name="T0" fmla="*/ 0 w 341"/>
                <a:gd name="T1" fmla="*/ 225 h 315"/>
                <a:gd name="T2" fmla="*/ 341 w 341"/>
                <a:gd name="T3" fmla="*/ 0 h 315"/>
                <a:gd name="T4" fmla="*/ 0 w 341"/>
                <a:gd name="T5" fmla="*/ 315 h 315"/>
                <a:gd name="T6" fmla="*/ 0 w 341"/>
                <a:gd name="T7" fmla="*/ 225 h 315"/>
              </a:gdLst>
              <a:ahLst/>
              <a:cxnLst>
                <a:cxn ang="0">
                  <a:pos x="T0" y="T1"/>
                </a:cxn>
                <a:cxn ang="0">
                  <a:pos x="T2" y="T3"/>
                </a:cxn>
                <a:cxn ang="0">
                  <a:pos x="T4" y="T5"/>
                </a:cxn>
                <a:cxn ang="0">
                  <a:pos x="T6" y="T7"/>
                </a:cxn>
              </a:cxnLst>
              <a:rect l="0" t="0" r="r" b="b"/>
              <a:pathLst>
                <a:path w="341" h="315">
                  <a:moveTo>
                    <a:pt x="0" y="225"/>
                  </a:moveTo>
                  <a:lnTo>
                    <a:pt x="341" y="0"/>
                  </a:lnTo>
                  <a:lnTo>
                    <a:pt x="0" y="315"/>
                  </a:lnTo>
                  <a:lnTo>
                    <a:pt x="0" y="225"/>
                  </a:lnTo>
                  <a:close/>
                </a:path>
              </a:pathLst>
            </a:custGeom>
            <a:solidFill>
              <a:srgbClr val="72D1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67" kern="0">
                <a:solidFill>
                  <a:srgbClr val="000000"/>
                </a:solidFill>
                <a:latin typeface="Arial"/>
                <a:cs typeface="Arial"/>
                <a:sym typeface="Arial"/>
                <a:rtl val="0"/>
              </a:endParaRPr>
            </a:p>
          </p:txBody>
        </p:sp>
        <p:sp>
          <p:nvSpPr>
            <p:cNvPr id="180" name="Freeform 373"/>
            <p:cNvSpPr>
              <a:spLocks/>
            </p:cNvSpPr>
            <p:nvPr userDrawn="1"/>
          </p:nvSpPr>
          <p:spPr bwMode="auto">
            <a:xfrm>
              <a:off x="5765801" y="2984501"/>
              <a:ext cx="255588" cy="123825"/>
            </a:xfrm>
            <a:custGeom>
              <a:avLst/>
              <a:gdLst>
                <a:gd name="T0" fmla="*/ 43 w 485"/>
                <a:gd name="T1" fmla="*/ 199 h 235"/>
                <a:gd name="T2" fmla="*/ 485 w 485"/>
                <a:gd name="T3" fmla="*/ 235 h 235"/>
                <a:gd name="T4" fmla="*/ 0 w 485"/>
                <a:gd name="T5" fmla="*/ 0 h 235"/>
                <a:gd name="T6" fmla="*/ 43 w 485"/>
                <a:gd name="T7" fmla="*/ 199 h 235"/>
              </a:gdLst>
              <a:ahLst/>
              <a:cxnLst>
                <a:cxn ang="0">
                  <a:pos x="T0" y="T1"/>
                </a:cxn>
                <a:cxn ang="0">
                  <a:pos x="T2" y="T3"/>
                </a:cxn>
                <a:cxn ang="0">
                  <a:pos x="T4" y="T5"/>
                </a:cxn>
                <a:cxn ang="0">
                  <a:pos x="T6" y="T7"/>
                </a:cxn>
              </a:cxnLst>
              <a:rect l="0" t="0" r="r" b="b"/>
              <a:pathLst>
                <a:path w="485" h="235">
                  <a:moveTo>
                    <a:pt x="43" y="199"/>
                  </a:moveTo>
                  <a:lnTo>
                    <a:pt x="485" y="235"/>
                  </a:lnTo>
                  <a:lnTo>
                    <a:pt x="0" y="0"/>
                  </a:lnTo>
                  <a:lnTo>
                    <a:pt x="43" y="199"/>
                  </a:lnTo>
                  <a:close/>
                </a:path>
              </a:pathLst>
            </a:custGeom>
            <a:solidFill>
              <a:srgbClr val="78D1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67" kern="0">
                <a:solidFill>
                  <a:srgbClr val="000000"/>
                </a:solidFill>
                <a:latin typeface="Arial"/>
                <a:cs typeface="Arial"/>
                <a:sym typeface="Arial"/>
                <a:rtl val="0"/>
              </a:endParaRPr>
            </a:p>
          </p:txBody>
        </p:sp>
        <p:sp>
          <p:nvSpPr>
            <p:cNvPr id="181" name="Freeform 374"/>
            <p:cNvSpPr>
              <a:spLocks/>
            </p:cNvSpPr>
            <p:nvPr userDrawn="1"/>
          </p:nvSpPr>
          <p:spPr bwMode="auto">
            <a:xfrm>
              <a:off x="5765801" y="2817813"/>
              <a:ext cx="255588" cy="290513"/>
            </a:xfrm>
            <a:custGeom>
              <a:avLst/>
              <a:gdLst>
                <a:gd name="T0" fmla="*/ 341 w 485"/>
                <a:gd name="T1" fmla="*/ 0 h 550"/>
                <a:gd name="T2" fmla="*/ 485 w 485"/>
                <a:gd name="T3" fmla="*/ 550 h 550"/>
                <a:gd name="T4" fmla="*/ 0 w 485"/>
                <a:gd name="T5" fmla="*/ 315 h 550"/>
                <a:gd name="T6" fmla="*/ 341 w 485"/>
                <a:gd name="T7" fmla="*/ 0 h 550"/>
              </a:gdLst>
              <a:ahLst/>
              <a:cxnLst>
                <a:cxn ang="0">
                  <a:pos x="T0" y="T1"/>
                </a:cxn>
                <a:cxn ang="0">
                  <a:pos x="T2" y="T3"/>
                </a:cxn>
                <a:cxn ang="0">
                  <a:pos x="T4" y="T5"/>
                </a:cxn>
                <a:cxn ang="0">
                  <a:pos x="T6" y="T7"/>
                </a:cxn>
              </a:cxnLst>
              <a:rect l="0" t="0" r="r" b="b"/>
              <a:pathLst>
                <a:path w="485" h="550">
                  <a:moveTo>
                    <a:pt x="341" y="0"/>
                  </a:moveTo>
                  <a:lnTo>
                    <a:pt x="485" y="550"/>
                  </a:lnTo>
                  <a:lnTo>
                    <a:pt x="0" y="315"/>
                  </a:lnTo>
                  <a:lnTo>
                    <a:pt x="341" y="0"/>
                  </a:lnTo>
                  <a:close/>
                </a:path>
              </a:pathLst>
            </a:custGeom>
            <a:solidFill>
              <a:srgbClr val="AAE3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67" kern="0">
                <a:solidFill>
                  <a:srgbClr val="000000"/>
                </a:solidFill>
                <a:latin typeface="Arial"/>
                <a:cs typeface="Arial"/>
                <a:sym typeface="Arial"/>
                <a:rtl val="0"/>
              </a:endParaRPr>
            </a:p>
          </p:txBody>
        </p:sp>
        <p:sp>
          <p:nvSpPr>
            <p:cNvPr id="182" name="Freeform 375"/>
            <p:cNvSpPr>
              <a:spLocks/>
            </p:cNvSpPr>
            <p:nvPr userDrawn="1"/>
          </p:nvSpPr>
          <p:spPr bwMode="auto">
            <a:xfrm>
              <a:off x="7072314" y="2889251"/>
              <a:ext cx="193675" cy="142875"/>
            </a:xfrm>
            <a:custGeom>
              <a:avLst/>
              <a:gdLst>
                <a:gd name="T0" fmla="*/ 0 w 367"/>
                <a:gd name="T1" fmla="*/ 0 h 271"/>
                <a:gd name="T2" fmla="*/ 300 w 367"/>
                <a:gd name="T3" fmla="*/ 271 h 271"/>
                <a:gd name="T4" fmla="*/ 367 w 367"/>
                <a:gd name="T5" fmla="*/ 153 h 271"/>
                <a:gd name="T6" fmla="*/ 0 w 367"/>
                <a:gd name="T7" fmla="*/ 0 h 271"/>
              </a:gdLst>
              <a:ahLst/>
              <a:cxnLst>
                <a:cxn ang="0">
                  <a:pos x="T0" y="T1"/>
                </a:cxn>
                <a:cxn ang="0">
                  <a:pos x="T2" y="T3"/>
                </a:cxn>
                <a:cxn ang="0">
                  <a:pos x="T4" y="T5"/>
                </a:cxn>
                <a:cxn ang="0">
                  <a:pos x="T6" y="T7"/>
                </a:cxn>
              </a:cxnLst>
              <a:rect l="0" t="0" r="r" b="b"/>
              <a:pathLst>
                <a:path w="367" h="271">
                  <a:moveTo>
                    <a:pt x="0" y="0"/>
                  </a:moveTo>
                  <a:lnTo>
                    <a:pt x="300" y="271"/>
                  </a:lnTo>
                  <a:lnTo>
                    <a:pt x="367" y="153"/>
                  </a:lnTo>
                  <a:lnTo>
                    <a:pt x="0" y="0"/>
                  </a:lnTo>
                  <a:close/>
                </a:path>
              </a:pathLst>
            </a:custGeom>
            <a:solidFill>
              <a:srgbClr val="EFEE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67" kern="0">
                <a:solidFill>
                  <a:srgbClr val="000000"/>
                </a:solidFill>
                <a:latin typeface="Arial"/>
                <a:cs typeface="Arial"/>
                <a:sym typeface="Arial"/>
                <a:rtl val="0"/>
              </a:endParaRPr>
            </a:p>
          </p:txBody>
        </p:sp>
        <p:sp>
          <p:nvSpPr>
            <p:cNvPr id="183" name="Freeform 376"/>
            <p:cNvSpPr>
              <a:spLocks/>
            </p:cNvSpPr>
            <p:nvPr userDrawn="1"/>
          </p:nvSpPr>
          <p:spPr bwMode="auto">
            <a:xfrm>
              <a:off x="7265989" y="2779713"/>
              <a:ext cx="122238" cy="190500"/>
            </a:xfrm>
            <a:custGeom>
              <a:avLst/>
              <a:gdLst>
                <a:gd name="T0" fmla="*/ 195 w 231"/>
                <a:gd name="T1" fmla="*/ 0 h 359"/>
                <a:gd name="T2" fmla="*/ 0 w 231"/>
                <a:gd name="T3" fmla="*/ 359 h 359"/>
                <a:gd name="T4" fmla="*/ 231 w 231"/>
                <a:gd name="T5" fmla="*/ 215 h 359"/>
                <a:gd name="T6" fmla="*/ 196 w 231"/>
                <a:gd name="T7" fmla="*/ 0 h 359"/>
                <a:gd name="T8" fmla="*/ 195 w 231"/>
                <a:gd name="T9" fmla="*/ 0 h 359"/>
              </a:gdLst>
              <a:ahLst/>
              <a:cxnLst>
                <a:cxn ang="0">
                  <a:pos x="T0" y="T1"/>
                </a:cxn>
                <a:cxn ang="0">
                  <a:pos x="T2" y="T3"/>
                </a:cxn>
                <a:cxn ang="0">
                  <a:pos x="T4" y="T5"/>
                </a:cxn>
                <a:cxn ang="0">
                  <a:pos x="T6" y="T7"/>
                </a:cxn>
                <a:cxn ang="0">
                  <a:pos x="T8" y="T9"/>
                </a:cxn>
              </a:cxnLst>
              <a:rect l="0" t="0" r="r" b="b"/>
              <a:pathLst>
                <a:path w="231" h="359">
                  <a:moveTo>
                    <a:pt x="195" y="0"/>
                  </a:moveTo>
                  <a:lnTo>
                    <a:pt x="0" y="359"/>
                  </a:lnTo>
                  <a:lnTo>
                    <a:pt x="231" y="215"/>
                  </a:lnTo>
                  <a:lnTo>
                    <a:pt x="196" y="0"/>
                  </a:lnTo>
                  <a:lnTo>
                    <a:pt x="195" y="0"/>
                  </a:lnTo>
                  <a:close/>
                </a:path>
              </a:pathLst>
            </a:custGeom>
            <a:solidFill>
              <a:srgbClr val="F46F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67" kern="0">
                <a:solidFill>
                  <a:srgbClr val="000000"/>
                </a:solidFill>
                <a:latin typeface="Arial"/>
                <a:cs typeface="Arial"/>
                <a:sym typeface="Arial"/>
                <a:rtl val="0"/>
              </a:endParaRPr>
            </a:p>
          </p:txBody>
        </p:sp>
        <p:sp>
          <p:nvSpPr>
            <p:cNvPr id="184" name="Freeform 377"/>
            <p:cNvSpPr>
              <a:spLocks/>
            </p:cNvSpPr>
            <p:nvPr userDrawn="1"/>
          </p:nvSpPr>
          <p:spPr bwMode="auto">
            <a:xfrm>
              <a:off x="7004051" y="2779713"/>
              <a:ext cx="95250" cy="109538"/>
            </a:xfrm>
            <a:custGeom>
              <a:avLst/>
              <a:gdLst>
                <a:gd name="T0" fmla="*/ 0 w 182"/>
                <a:gd name="T1" fmla="*/ 0 h 206"/>
                <a:gd name="T2" fmla="*/ 130 w 182"/>
                <a:gd name="T3" fmla="*/ 206 h 206"/>
                <a:gd name="T4" fmla="*/ 182 w 182"/>
                <a:gd name="T5" fmla="*/ 107 h 206"/>
                <a:gd name="T6" fmla="*/ 61 w 182"/>
                <a:gd name="T7" fmla="*/ 0 h 206"/>
                <a:gd name="T8" fmla="*/ 0 w 182"/>
                <a:gd name="T9" fmla="*/ 0 h 206"/>
              </a:gdLst>
              <a:ahLst/>
              <a:cxnLst>
                <a:cxn ang="0">
                  <a:pos x="T0" y="T1"/>
                </a:cxn>
                <a:cxn ang="0">
                  <a:pos x="T2" y="T3"/>
                </a:cxn>
                <a:cxn ang="0">
                  <a:pos x="T4" y="T5"/>
                </a:cxn>
                <a:cxn ang="0">
                  <a:pos x="T6" y="T7"/>
                </a:cxn>
                <a:cxn ang="0">
                  <a:pos x="T8" y="T9"/>
                </a:cxn>
              </a:cxnLst>
              <a:rect l="0" t="0" r="r" b="b"/>
              <a:pathLst>
                <a:path w="182" h="206">
                  <a:moveTo>
                    <a:pt x="0" y="0"/>
                  </a:moveTo>
                  <a:lnTo>
                    <a:pt x="130" y="206"/>
                  </a:lnTo>
                  <a:lnTo>
                    <a:pt x="182" y="107"/>
                  </a:lnTo>
                  <a:lnTo>
                    <a:pt x="61" y="0"/>
                  </a:lnTo>
                  <a:lnTo>
                    <a:pt x="0" y="0"/>
                  </a:lnTo>
                  <a:close/>
                </a:path>
              </a:pathLst>
            </a:custGeom>
            <a:solidFill>
              <a:srgbClr val="F0EE1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67" kern="0">
                <a:solidFill>
                  <a:srgbClr val="000000"/>
                </a:solidFill>
                <a:latin typeface="Arial"/>
                <a:cs typeface="Arial"/>
                <a:sym typeface="Arial"/>
                <a:rtl val="0"/>
              </a:endParaRPr>
            </a:p>
          </p:txBody>
        </p:sp>
        <p:sp>
          <p:nvSpPr>
            <p:cNvPr id="185" name="Freeform 378"/>
            <p:cNvSpPr>
              <a:spLocks/>
            </p:cNvSpPr>
            <p:nvPr userDrawn="1"/>
          </p:nvSpPr>
          <p:spPr bwMode="auto">
            <a:xfrm>
              <a:off x="7035801" y="2779713"/>
              <a:ext cx="63500" cy="57150"/>
            </a:xfrm>
            <a:custGeom>
              <a:avLst/>
              <a:gdLst>
                <a:gd name="T0" fmla="*/ 0 w 121"/>
                <a:gd name="T1" fmla="*/ 0 h 107"/>
                <a:gd name="T2" fmla="*/ 121 w 121"/>
                <a:gd name="T3" fmla="*/ 107 h 107"/>
                <a:gd name="T4" fmla="*/ 114 w 121"/>
                <a:gd name="T5" fmla="*/ 0 h 107"/>
                <a:gd name="T6" fmla="*/ 0 w 121"/>
                <a:gd name="T7" fmla="*/ 0 h 107"/>
              </a:gdLst>
              <a:ahLst/>
              <a:cxnLst>
                <a:cxn ang="0">
                  <a:pos x="T0" y="T1"/>
                </a:cxn>
                <a:cxn ang="0">
                  <a:pos x="T2" y="T3"/>
                </a:cxn>
                <a:cxn ang="0">
                  <a:pos x="T4" y="T5"/>
                </a:cxn>
                <a:cxn ang="0">
                  <a:pos x="T6" y="T7"/>
                </a:cxn>
              </a:cxnLst>
              <a:rect l="0" t="0" r="r" b="b"/>
              <a:pathLst>
                <a:path w="121" h="107">
                  <a:moveTo>
                    <a:pt x="0" y="0"/>
                  </a:moveTo>
                  <a:lnTo>
                    <a:pt x="121" y="107"/>
                  </a:lnTo>
                  <a:lnTo>
                    <a:pt x="114" y="0"/>
                  </a:lnTo>
                  <a:lnTo>
                    <a:pt x="0" y="0"/>
                  </a:lnTo>
                  <a:close/>
                </a:path>
              </a:pathLst>
            </a:custGeom>
            <a:solidFill>
              <a:srgbClr val="F9BD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67" kern="0">
                <a:solidFill>
                  <a:srgbClr val="000000"/>
                </a:solidFill>
                <a:latin typeface="Arial"/>
                <a:cs typeface="Arial"/>
                <a:sym typeface="Arial"/>
                <a:rtl val="0"/>
              </a:endParaRPr>
            </a:p>
          </p:txBody>
        </p:sp>
        <p:sp>
          <p:nvSpPr>
            <p:cNvPr id="186" name="Freeform 379"/>
            <p:cNvSpPr>
              <a:spLocks/>
            </p:cNvSpPr>
            <p:nvPr userDrawn="1"/>
          </p:nvSpPr>
          <p:spPr bwMode="auto">
            <a:xfrm>
              <a:off x="7072314" y="2836863"/>
              <a:ext cx="193675" cy="133350"/>
            </a:xfrm>
            <a:custGeom>
              <a:avLst/>
              <a:gdLst>
                <a:gd name="T0" fmla="*/ 0 w 367"/>
                <a:gd name="T1" fmla="*/ 99 h 252"/>
                <a:gd name="T2" fmla="*/ 367 w 367"/>
                <a:gd name="T3" fmla="*/ 252 h 252"/>
                <a:gd name="T4" fmla="*/ 52 w 367"/>
                <a:gd name="T5" fmla="*/ 0 h 252"/>
                <a:gd name="T6" fmla="*/ 0 w 367"/>
                <a:gd name="T7" fmla="*/ 99 h 252"/>
              </a:gdLst>
              <a:ahLst/>
              <a:cxnLst>
                <a:cxn ang="0">
                  <a:pos x="T0" y="T1"/>
                </a:cxn>
                <a:cxn ang="0">
                  <a:pos x="T2" y="T3"/>
                </a:cxn>
                <a:cxn ang="0">
                  <a:pos x="T4" y="T5"/>
                </a:cxn>
                <a:cxn ang="0">
                  <a:pos x="T6" y="T7"/>
                </a:cxn>
              </a:cxnLst>
              <a:rect l="0" t="0" r="r" b="b"/>
              <a:pathLst>
                <a:path w="367" h="252">
                  <a:moveTo>
                    <a:pt x="0" y="99"/>
                  </a:moveTo>
                  <a:lnTo>
                    <a:pt x="367" y="252"/>
                  </a:lnTo>
                  <a:lnTo>
                    <a:pt x="52" y="0"/>
                  </a:lnTo>
                  <a:lnTo>
                    <a:pt x="0" y="99"/>
                  </a:lnTo>
                  <a:close/>
                </a:path>
              </a:pathLst>
            </a:custGeom>
            <a:solidFill>
              <a:srgbClr val="EFEE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67" kern="0">
                <a:solidFill>
                  <a:srgbClr val="000000"/>
                </a:solidFill>
                <a:latin typeface="Arial"/>
                <a:cs typeface="Arial"/>
                <a:sym typeface="Arial"/>
                <a:rtl val="0"/>
              </a:endParaRPr>
            </a:p>
          </p:txBody>
        </p:sp>
        <p:sp>
          <p:nvSpPr>
            <p:cNvPr id="187" name="Freeform 380"/>
            <p:cNvSpPr>
              <a:spLocks/>
            </p:cNvSpPr>
            <p:nvPr userDrawn="1"/>
          </p:nvSpPr>
          <p:spPr bwMode="auto">
            <a:xfrm>
              <a:off x="7096126" y="2779713"/>
              <a:ext cx="42863" cy="57150"/>
            </a:xfrm>
            <a:custGeom>
              <a:avLst/>
              <a:gdLst>
                <a:gd name="T0" fmla="*/ 0 w 80"/>
                <a:gd name="T1" fmla="*/ 0 h 107"/>
                <a:gd name="T2" fmla="*/ 7 w 80"/>
                <a:gd name="T3" fmla="*/ 107 h 107"/>
                <a:gd name="T4" fmla="*/ 80 w 80"/>
                <a:gd name="T5" fmla="*/ 0 h 107"/>
                <a:gd name="T6" fmla="*/ 0 w 80"/>
                <a:gd name="T7" fmla="*/ 0 h 107"/>
              </a:gdLst>
              <a:ahLst/>
              <a:cxnLst>
                <a:cxn ang="0">
                  <a:pos x="T0" y="T1"/>
                </a:cxn>
                <a:cxn ang="0">
                  <a:pos x="T2" y="T3"/>
                </a:cxn>
                <a:cxn ang="0">
                  <a:pos x="T4" y="T5"/>
                </a:cxn>
                <a:cxn ang="0">
                  <a:pos x="T6" y="T7"/>
                </a:cxn>
              </a:cxnLst>
              <a:rect l="0" t="0" r="r" b="b"/>
              <a:pathLst>
                <a:path w="80" h="107">
                  <a:moveTo>
                    <a:pt x="0" y="0"/>
                  </a:moveTo>
                  <a:lnTo>
                    <a:pt x="7" y="107"/>
                  </a:lnTo>
                  <a:lnTo>
                    <a:pt x="80" y="0"/>
                  </a:lnTo>
                  <a:lnTo>
                    <a:pt x="0" y="0"/>
                  </a:lnTo>
                  <a:close/>
                </a:path>
              </a:pathLst>
            </a:custGeom>
            <a:solidFill>
              <a:srgbClr val="F472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67" kern="0">
                <a:solidFill>
                  <a:srgbClr val="000000"/>
                </a:solidFill>
                <a:latin typeface="Arial"/>
                <a:cs typeface="Arial"/>
                <a:sym typeface="Arial"/>
                <a:rtl val="0"/>
              </a:endParaRPr>
            </a:p>
          </p:txBody>
        </p:sp>
        <p:sp>
          <p:nvSpPr>
            <p:cNvPr id="188" name="Freeform 381"/>
            <p:cNvSpPr>
              <a:spLocks/>
            </p:cNvSpPr>
            <p:nvPr userDrawn="1"/>
          </p:nvSpPr>
          <p:spPr bwMode="auto">
            <a:xfrm>
              <a:off x="7099301" y="2779713"/>
              <a:ext cx="266700" cy="57150"/>
            </a:xfrm>
            <a:custGeom>
              <a:avLst/>
              <a:gdLst>
                <a:gd name="T0" fmla="*/ 73 w 504"/>
                <a:gd name="T1" fmla="*/ 0 h 107"/>
                <a:gd name="T2" fmla="*/ 0 w 504"/>
                <a:gd name="T3" fmla="*/ 107 h 107"/>
                <a:gd name="T4" fmla="*/ 504 w 504"/>
                <a:gd name="T5" fmla="*/ 0 h 107"/>
                <a:gd name="T6" fmla="*/ 73 w 504"/>
                <a:gd name="T7" fmla="*/ 0 h 107"/>
              </a:gdLst>
              <a:ahLst/>
              <a:cxnLst>
                <a:cxn ang="0">
                  <a:pos x="T0" y="T1"/>
                </a:cxn>
                <a:cxn ang="0">
                  <a:pos x="T2" y="T3"/>
                </a:cxn>
                <a:cxn ang="0">
                  <a:pos x="T4" y="T5"/>
                </a:cxn>
                <a:cxn ang="0">
                  <a:pos x="T6" y="T7"/>
                </a:cxn>
              </a:cxnLst>
              <a:rect l="0" t="0" r="r" b="b"/>
              <a:pathLst>
                <a:path w="504" h="107">
                  <a:moveTo>
                    <a:pt x="73" y="0"/>
                  </a:moveTo>
                  <a:lnTo>
                    <a:pt x="0" y="107"/>
                  </a:lnTo>
                  <a:lnTo>
                    <a:pt x="504" y="0"/>
                  </a:lnTo>
                  <a:lnTo>
                    <a:pt x="73" y="0"/>
                  </a:lnTo>
                  <a:close/>
                </a:path>
              </a:pathLst>
            </a:custGeom>
            <a:solidFill>
              <a:srgbClr val="F25D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67" kern="0">
                <a:solidFill>
                  <a:srgbClr val="000000"/>
                </a:solidFill>
                <a:latin typeface="Arial"/>
                <a:cs typeface="Arial"/>
                <a:sym typeface="Arial"/>
                <a:rtl val="0"/>
              </a:endParaRPr>
            </a:p>
          </p:txBody>
        </p:sp>
        <p:sp>
          <p:nvSpPr>
            <p:cNvPr id="189" name="Freeform 382"/>
            <p:cNvSpPr>
              <a:spLocks/>
            </p:cNvSpPr>
            <p:nvPr userDrawn="1"/>
          </p:nvSpPr>
          <p:spPr bwMode="auto">
            <a:xfrm>
              <a:off x="7099301" y="2779713"/>
              <a:ext cx="269875" cy="190500"/>
            </a:xfrm>
            <a:custGeom>
              <a:avLst/>
              <a:gdLst>
                <a:gd name="T0" fmla="*/ 504 w 510"/>
                <a:gd name="T1" fmla="*/ 0 h 359"/>
                <a:gd name="T2" fmla="*/ 0 w 510"/>
                <a:gd name="T3" fmla="*/ 107 h 359"/>
                <a:gd name="T4" fmla="*/ 315 w 510"/>
                <a:gd name="T5" fmla="*/ 359 h 359"/>
                <a:gd name="T6" fmla="*/ 510 w 510"/>
                <a:gd name="T7" fmla="*/ 0 h 359"/>
                <a:gd name="T8" fmla="*/ 504 w 510"/>
                <a:gd name="T9" fmla="*/ 0 h 359"/>
              </a:gdLst>
              <a:ahLst/>
              <a:cxnLst>
                <a:cxn ang="0">
                  <a:pos x="T0" y="T1"/>
                </a:cxn>
                <a:cxn ang="0">
                  <a:pos x="T2" y="T3"/>
                </a:cxn>
                <a:cxn ang="0">
                  <a:pos x="T4" y="T5"/>
                </a:cxn>
                <a:cxn ang="0">
                  <a:pos x="T6" y="T7"/>
                </a:cxn>
                <a:cxn ang="0">
                  <a:pos x="T8" y="T9"/>
                </a:cxn>
              </a:cxnLst>
              <a:rect l="0" t="0" r="r" b="b"/>
              <a:pathLst>
                <a:path w="510" h="359">
                  <a:moveTo>
                    <a:pt x="504" y="0"/>
                  </a:moveTo>
                  <a:lnTo>
                    <a:pt x="0" y="107"/>
                  </a:lnTo>
                  <a:lnTo>
                    <a:pt x="315" y="359"/>
                  </a:lnTo>
                  <a:lnTo>
                    <a:pt x="510" y="0"/>
                  </a:lnTo>
                  <a:lnTo>
                    <a:pt x="504" y="0"/>
                  </a:lnTo>
                  <a:close/>
                </a:path>
              </a:pathLst>
            </a:custGeom>
            <a:solidFill>
              <a:srgbClr val="F9AB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67" kern="0">
                <a:solidFill>
                  <a:srgbClr val="000000"/>
                </a:solidFill>
                <a:latin typeface="Arial"/>
                <a:cs typeface="Arial"/>
                <a:sym typeface="Arial"/>
                <a:rtl val="0"/>
              </a:endParaRPr>
            </a:p>
          </p:txBody>
        </p:sp>
        <p:sp>
          <p:nvSpPr>
            <p:cNvPr id="190" name="Freeform 383"/>
            <p:cNvSpPr>
              <a:spLocks/>
            </p:cNvSpPr>
            <p:nvPr userDrawn="1"/>
          </p:nvSpPr>
          <p:spPr bwMode="auto">
            <a:xfrm>
              <a:off x="5972176" y="2779713"/>
              <a:ext cx="50800" cy="52388"/>
            </a:xfrm>
            <a:custGeom>
              <a:avLst/>
              <a:gdLst>
                <a:gd name="T0" fmla="*/ 0 w 95"/>
                <a:gd name="T1" fmla="*/ 0 h 98"/>
                <a:gd name="T2" fmla="*/ 85 w 95"/>
                <a:gd name="T3" fmla="*/ 98 h 98"/>
                <a:gd name="T4" fmla="*/ 95 w 95"/>
                <a:gd name="T5" fmla="*/ 0 h 98"/>
                <a:gd name="T6" fmla="*/ 0 w 95"/>
                <a:gd name="T7" fmla="*/ 0 h 98"/>
              </a:gdLst>
              <a:ahLst/>
              <a:cxnLst>
                <a:cxn ang="0">
                  <a:pos x="T0" y="T1"/>
                </a:cxn>
                <a:cxn ang="0">
                  <a:pos x="T2" y="T3"/>
                </a:cxn>
                <a:cxn ang="0">
                  <a:pos x="T4" y="T5"/>
                </a:cxn>
                <a:cxn ang="0">
                  <a:pos x="T6" y="T7"/>
                </a:cxn>
              </a:cxnLst>
              <a:rect l="0" t="0" r="r" b="b"/>
              <a:pathLst>
                <a:path w="95" h="98">
                  <a:moveTo>
                    <a:pt x="0" y="0"/>
                  </a:moveTo>
                  <a:lnTo>
                    <a:pt x="85" y="98"/>
                  </a:lnTo>
                  <a:lnTo>
                    <a:pt x="95" y="0"/>
                  </a:lnTo>
                  <a:lnTo>
                    <a:pt x="0" y="0"/>
                  </a:lnTo>
                  <a:close/>
                </a:path>
              </a:pathLst>
            </a:custGeom>
            <a:solidFill>
              <a:srgbClr val="BDE9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67" kern="0">
                <a:solidFill>
                  <a:srgbClr val="000000"/>
                </a:solidFill>
                <a:latin typeface="Arial"/>
                <a:cs typeface="Arial"/>
                <a:sym typeface="Arial"/>
                <a:rtl val="0"/>
              </a:endParaRPr>
            </a:p>
          </p:txBody>
        </p:sp>
        <p:sp>
          <p:nvSpPr>
            <p:cNvPr id="191" name="Freeform 384"/>
            <p:cNvSpPr>
              <a:spLocks/>
            </p:cNvSpPr>
            <p:nvPr userDrawn="1"/>
          </p:nvSpPr>
          <p:spPr bwMode="auto">
            <a:xfrm>
              <a:off x="6018214" y="2779713"/>
              <a:ext cx="58738" cy="52388"/>
            </a:xfrm>
            <a:custGeom>
              <a:avLst/>
              <a:gdLst>
                <a:gd name="T0" fmla="*/ 10 w 111"/>
                <a:gd name="T1" fmla="*/ 0 h 98"/>
                <a:gd name="T2" fmla="*/ 0 w 111"/>
                <a:gd name="T3" fmla="*/ 98 h 98"/>
                <a:gd name="T4" fmla="*/ 111 w 111"/>
                <a:gd name="T5" fmla="*/ 88 h 98"/>
                <a:gd name="T6" fmla="*/ 82 w 111"/>
                <a:gd name="T7" fmla="*/ 0 h 98"/>
                <a:gd name="T8" fmla="*/ 10 w 111"/>
                <a:gd name="T9" fmla="*/ 0 h 98"/>
              </a:gdLst>
              <a:ahLst/>
              <a:cxnLst>
                <a:cxn ang="0">
                  <a:pos x="T0" y="T1"/>
                </a:cxn>
                <a:cxn ang="0">
                  <a:pos x="T2" y="T3"/>
                </a:cxn>
                <a:cxn ang="0">
                  <a:pos x="T4" y="T5"/>
                </a:cxn>
                <a:cxn ang="0">
                  <a:pos x="T6" y="T7"/>
                </a:cxn>
                <a:cxn ang="0">
                  <a:pos x="T8" y="T9"/>
                </a:cxn>
              </a:cxnLst>
              <a:rect l="0" t="0" r="r" b="b"/>
              <a:pathLst>
                <a:path w="111" h="98">
                  <a:moveTo>
                    <a:pt x="10" y="0"/>
                  </a:moveTo>
                  <a:lnTo>
                    <a:pt x="0" y="98"/>
                  </a:lnTo>
                  <a:lnTo>
                    <a:pt x="111" y="88"/>
                  </a:lnTo>
                  <a:lnTo>
                    <a:pt x="82" y="0"/>
                  </a:lnTo>
                  <a:lnTo>
                    <a:pt x="10" y="0"/>
                  </a:lnTo>
                  <a:close/>
                </a:path>
              </a:pathLst>
            </a:custGeom>
            <a:solidFill>
              <a:srgbClr val="B8E7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67" kern="0">
                <a:solidFill>
                  <a:srgbClr val="000000"/>
                </a:solidFill>
                <a:latin typeface="Arial"/>
                <a:cs typeface="Arial"/>
                <a:sym typeface="Arial"/>
                <a:rtl val="0"/>
              </a:endParaRPr>
            </a:p>
          </p:txBody>
        </p:sp>
        <p:sp>
          <p:nvSpPr>
            <p:cNvPr id="192" name="Freeform 385"/>
            <p:cNvSpPr>
              <a:spLocks/>
            </p:cNvSpPr>
            <p:nvPr userDrawn="1"/>
          </p:nvSpPr>
          <p:spPr bwMode="auto">
            <a:xfrm>
              <a:off x="6061076" y="2779713"/>
              <a:ext cx="88900" cy="46038"/>
            </a:xfrm>
            <a:custGeom>
              <a:avLst/>
              <a:gdLst>
                <a:gd name="T0" fmla="*/ 0 w 167"/>
                <a:gd name="T1" fmla="*/ 0 h 88"/>
                <a:gd name="T2" fmla="*/ 29 w 167"/>
                <a:gd name="T3" fmla="*/ 88 h 88"/>
                <a:gd name="T4" fmla="*/ 167 w 167"/>
                <a:gd name="T5" fmla="*/ 0 h 88"/>
                <a:gd name="T6" fmla="*/ 0 w 167"/>
                <a:gd name="T7" fmla="*/ 0 h 88"/>
              </a:gdLst>
              <a:ahLst/>
              <a:cxnLst>
                <a:cxn ang="0">
                  <a:pos x="T0" y="T1"/>
                </a:cxn>
                <a:cxn ang="0">
                  <a:pos x="T2" y="T3"/>
                </a:cxn>
                <a:cxn ang="0">
                  <a:pos x="T4" y="T5"/>
                </a:cxn>
                <a:cxn ang="0">
                  <a:pos x="T6" y="T7"/>
                </a:cxn>
              </a:cxnLst>
              <a:rect l="0" t="0" r="r" b="b"/>
              <a:pathLst>
                <a:path w="167" h="88">
                  <a:moveTo>
                    <a:pt x="0" y="0"/>
                  </a:moveTo>
                  <a:lnTo>
                    <a:pt x="29" y="88"/>
                  </a:lnTo>
                  <a:lnTo>
                    <a:pt x="167" y="0"/>
                  </a:lnTo>
                  <a:lnTo>
                    <a:pt x="0" y="0"/>
                  </a:lnTo>
                  <a:close/>
                </a:path>
              </a:pathLst>
            </a:custGeom>
            <a:solidFill>
              <a:srgbClr val="66C8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67" kern="0">
                <a:solidFill>
                  <a:srgbClr val="000000"/>
                </a:solidFill>
                <a:latin typeface="Arial"/>
                <a:cs typeface="Arial"/>
                <a:sym typeface="Arial"/>
                <a:rtl val="0"/>
              </a:endParaRPr>
            </a:p>
          </p:txBody>
        </p:sp>
        <p:sp>
          <p:nvSpPr>
            <p:cNvPr id="193" name="Freeform 386"/>
            <p:cNvSpPr>
              <a:spLocks/>
            </p:cNvSpPr>
            <p:nvPr userDrawn="1"/>
          </p:nvSpPr>
          <p:spPr bwMode="auto">
            <a:xfrm>
              <a:off x="7207251" y="3032126"/>
              <a:ext cx="244475" cy="128588"/>
            </a:xfrm>
            <a:custGeom>
              <a:avLst/>
              <a:gdLst>
                <a:gd name="T0" fmla="*/ 0 w 460"/>
                <a:gd name="T1" fmla="*/ 242 h 242"/>
                <a:gd name="T2" fmla="*/ 44 w 460"/>
                <a:gd name="T3" fmla="*/ 0 h 242"/>
                <a:gd name="T4" fmla="*/ 460 w 460"/>
                <a:gd name="T5" fmla="*/ 233 h 242"/>
                <a:gd name="T6" fmla="*/ 0 w 460"/>
                <a:gd name="T7" fmla="*/ 242 h 242"/>
              </a:gdLst>
              <a:ahLst/>
              <a:cxnLst>
                <a:cxn ang="0">
                  <a:pos x="T0" y="T1"/>
                </a:cxn>
                <a:cxn ang="0">
                  <a:pos x="T2" y="T3"/>
                </a:cxn>
                <a:cxn ang="0">
                  <a:pos x="T4" y="T5"/>
                </a:cxn>
                <a:cxn ang="0">
                  <a:pos x="T6" y="T7"/>
                </a:cxn>
              </a:cxnLst>
              <a:rect l="0" t="0" r="r" b="b"/>
              <a:pathLst>
                <a:path w="460" h="242">
                  <a:moveTo>
                    <a:pt x="0" y="242"/>
                  </a:moveTo>
                  <a:lnTo>
                    <a:pt x="44" y="0"/>
                  </a:lnTo>
                  <a:lnTo>
                    <a:pt x="460" y="233"/>
                  </a:lnTo>
                  <a:lnTo>
                    <a:pt x="0" y="242"/>
                  </a:lnTo>
                  <a:close/>
                </a:path>
              </a:pathLst>
            </a:custGeom>
            <a:solidFill>
              <a:srgbClr val="F3EF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67" kern="0">
                <a:solidFill>
                  <a:srgbClr val="000000"/>
                </a:solidFill>
                <a:latin typeface="Arial"/>
                <a:cs typeface="Arial"/>
                <a:sym typeface="Arial"/>
                <a:rtl val="0"/>
              </a:endParaRPr>
            </a:p>
          </p:txBody>
        </p:sp>
        <p:sp>
          <p:nvSpPr>
            <p:cNvPr id="194" name="Freeform 387"/>
            <p:cNvSpPr>
              <a:spLocks/>
            </p:cNvSpPr>
            <p:nvPr userDrawn="1"/>
          </p:nvSpPr>
          <p:spPr bwMode="auto">
            <a:xfrm>
              <a:off x="7207251" y="3155951"/>
              <a:ext cx="244475" cy="188913"/>
            </a:xfrm>
            <a:custGeom>
              <a:avLst/>
              <a:gdLst>
                <a:gd name="T0" fmla="*/ 245 w 460"/>
                <a:gd name="T1" fmla="*/ 357 h 357"/>
                <a:gd name="T2" fmla="*/ 460 w 460"/>
                <a:gd name="T3" fmla="*/ 0 h 357"/>
                <a:gd name="T4" fmla="*/ 0 w 460"/>
                <a:gd name="T5" fmla="*/ 9 h 357"/>
                <a:gd name="T6" fmla="*/ 199 w 460"/>
                <a:gd name="T7" fmla="*/ 357 h 357"/>
                <a:gd name="T8" fmla="*/ 245 w 460"/>
                <a:gd name="T9" fmla="*/ 357 h 357"/>
              </a:gdLst>
              <a:ahLst/>
              <a:cxnLst>
                <a:cxn ang="0">
                  <a:pos x="T0" y="T1"/>
                </a:cxn>
                <a:cxn ang="0">
                  <a:pos x="T2" y="T3"/>
                </a:cxn>
                <a:cxn ang="0">
                  <a:pos x="T4" y="T5"/>
                </a:cxn>
                <a:cxn ang="0">
                  <a:pos x="T6" y="T7"/>
                </a:cxn>
                <a:cxn ang="0">
                  <a:pos x="T8" y="T9"/>
                </a:cxn>
              </a:cxnLst>
              <a:rect l="0" t="0" r="r" b="b"/>
              <a:pathLst>
                <a:path w="460" h="357">
                  <a:moveTo>
                    <a:pt x="245" y="357"/>
                  </a:moveTo>
                  <a:lnTo>
                    <a:pt x="460" y="0"/>
                  </a:lnTo>
                  <a:lnTo>
                    <a:pt x="0" y="9"/>
                  </a:lnTo>
                  <a:lnTo>
                    <a:pt x="199" y="357"/>
                  </a:lnTo>
                  <a:lnTo>
                    <a:pt x="245" y="357"/>
                  </a:lnTo>
                  <a:close/>
                </a:path>
              </a:pathLst>
            </a:custGeom>
            <a:solidFill>
              <a:srgbClr val="C9CD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67" kern="0">
                <a:solidFill>
                  <a:srgbClr val="000000"/>
                </a:solidFill>
                <a:latin typeface="Arial"/>
                <a:cs typeface="Arial"/>
                <a:sym typeface="Arial"/>
                <a:rtl val="0"/>
              </a:endParaRPr>
            </a:p>
          </p:txBody>
        </p:sp>
        <p:sp>
          <p:nvSpPr>
            <p:cNvPr id="195" name="Freeform 388"/>
            <p:cNvSpPr>
              <a:spLocks/>
            </p:cNvSpPr>
            <p:nvPr userDrawn="1"/>
          </p:nvSpPr>
          <p:spPr bwMode="auto">
            <a:xfrm>
              <a:off x="7231064" y="2970213"/>
              <a:ext cx="220663" cy="185738"/>
            </a:xfrm>
            <a:custGeom>
              <a:avLst/>
              <a:gdLst>
                <a:gd name="T0" fmla="*/ 0 w 416"/>
                <a:gd name="T1" fmla="*/ 118 h 351"/>
                <a:gd name="T2" fmla="*/ 67 w 416"/>
                <a:gd name="T3" fmla="*/ 0 h 351"/>
                <a:gd name="T4" fmla="*/ 416 w 416"/>
                <a:gd name="T5" fmla="*/ 351 h 351"/>
                <a:gd name="T6" fmla="*/ 0 w 416"/>
                <a:gd name="T7" fmla="*/ 118 h 351"/>
              </a:gdLst>
              <a:ahLst/>
              <a:cxnLst>
                <a:cxn ang="0">
                  <a:pos x="T0" y="T1"/>
                </a:cxn>
                <a:cxn ang="0">
                  <a:pos x="T2" y="T3"/>
                </a:cxn>
                <a:cxn ang="0">
                  <a:pos x="T4" y="T5"/>
                </a:cxn>
                <a:cxn ang="0">
                  <a:pos x="T6" y="T7"/>
                </a:cxn>
              </a:cxnLst>
              <a:rect l="0" t="0" r="r" b="b"/>
              <a:pathLst>
                <a:path w="416" h="351">
                  <a:moveTo>
                    <a:pt x="0" y="118"/>
                  </a:moveTo>
                  <a:lnTo>
                    <a:pt x="67" y="0"/>
                  </a:lnTo>
                  <a:lnTo>
                    <a:pt x="416" y="351"/>
                  </a:lnTo>
                  <a:lnTo>
                    <a:pt x="0" y="118"/>
                  </a:lnTo>
                  <a:close/>
                </a:path>
              </a:pathLst>
            </a:custGeom>
            <a:solidFill>
              <a:srgbClr val="F4EE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67" kern="0">
                <a:solidFill>
                  <a:srgbClr val="000000"/>
                </a:solidFill>
                <a:latin typeface="Arial"/>
                <a:cs typeface="Arial"/>
                <a:sym typeface="Arial"/>
                <a:rtl val="0"/>
              </a:endParaRPr>
            </a:p>
          </p:txBody>
        </p:sp>
        <p:sp>
          <p:nvSpPr>
            <p:cNvPr id="196" name="Freeform 389"/>
            <p:cNvSpPr>
              <a:spLocks/>
            </p:cNvSpPr>
            <p:nvPr userDrawn="1"/>
          </p:nvSpPr>
          <p:spPr bwMode="auto">
            <a:xfrm>
              <a:off x="7265989" y="2894013"/>
              <a:ext cx="185738" cy="261938"/>
            </a:xfrm>
            <a:custGeom>
              <a:avLst/>
              <a:gdLst>
                <a:gd name="T0" fmla="*/ 0 w 349"/>
                <a:gd name="T1" fmla="*/ 144 h 495"/>
                <a:gd name="T2" fmla="*/ 231 w 349"/>
                <a:gd name="T3" fmla="*/ 0 h 495"/>
                <a:gd name="T4" fmla="*/ 349 w 349"/>
                <a:gd name="T5" fmla="*/ 495 h 495"/>
                <a:gd name="T6" fmla="*/ 0 w 349"/>
                <a:gd name="T7" fmla="*/ 144 h 495"/>
              </a:gdLst>
              <a:ahLst/>
              <a:cxnLst>
                <a:cxn ang="0">
                  <a:pos x="T0" y="T1"/>
                </a:cxn>
                <a:cxn ang="0">
                  <a:pos x="T2" y="T3"/>
                </a:cxn>
                <a:cxn ang="0">
                  <a:pos x="T4" y="T5"/>
                </a:cxn>
                <a:cxn ang="0">
                  <a:pos x="T6" y="T7"/>
                </a:cxn>
              </a:cxnLst>
              <a:rect l="0" t="0" r="r" b="b"/>
              <a:pathLst>
                <a:path w="349" h="495">
                  <a:moveTo>
                    <a:pt x="0" y="144"/>
                  </a:moveTo>
                  <a:lnTo>
                    <a:pt x="231" y="0"/>
                  </a:lnTo>
                  <a:lnTo>
                    <a:pt x="349" y="495"/>
                  </a:lnTo>
                  <a:lnTo>
                    <a:pt x="0" y="144"/>
                  </a:lnTo>
                  <a:close/>
                </a:path>
              </a:pathLst>
            </a:custGeom>
            <a:solidFill>
              <a:srgbClr val="F8B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67" kern="0">
                <a:solidFill>
                  <a:srgbClr val="000000"/>
                </a:solidFill>
                <a:latin typeface="Arial"/>
                <a:cs typeface="Arial"/>
                <a:sym typeface="Arial"/>
                <a:rtl val="0"/>
              </a:endParaRPr>
            </a:p>
          </p:txBody>
        </p:sp>
        <p:sp>
          <p:nvSpPr>
            <p:cNvPr id="197" name="Freeform 390"/>
            <p:cNvSpPr>
              <a:spLocks/>
            </p:cNvSpPr>
            <p:nvPr userDrawn="1"/>
          </p:nvSpPr>
          <p:spPr bwMode="auto">
            <a:xfrm>
              <a:off x="7337426" y="3155951"/>
              <a:ext cx="114300" cy="188913"/>
            </a:xfrm>
            <a:custGeom>
              <a:avLst/>
              <a:gdLst>
                <a:gd name="T0" fmla="*/ 215 w 215"/>
                <a:gd name="T1" fmla="*/ 357 h 357"/>
                <a:gd name="T2" fmla="*/ 215 w 215"/>
                <a:gd name="T3" fmla="*/ 0 h 357"/>
                <a:gd name="T4" fmla="*/ 0 w 215"/>
                <a:gd name="T5" fmla="*/ 357 h 357"/>
                <a:gd name="T6" fmla="*/ 215 w 215"/>
                <a:gd name="T7" fmla="*/ 357 h 357"/>
              </a:gdLst>
              <a:ahLst/>
              <a:cxnLst>
                <a:cxn ang="0">
                  <a:pos x="T0" y="T1"/>
                </a:cxn>
                <a:cxn ang="0">
                  <a:pos x="T2" y="T3"/>
                </a:cxn>
                <a:cxn ang="0">
                  <a:pos x="T4" y="T5"/>
                </a:cxn>
                <a:cxn ang="0">
                  <a:pos x="T6" y="T7"/>
                </a:cxn>
              </a:cxnLst>
              <a:rect l="0" t="0" r="r" b="b"/>
              <a:pathLst>
                <a:path w="215" h="357">
                  <a:moveTo>
                    <a:pt x="215" y="357"/>
                  </a:moveTo>
                  <a:lnTo>
                    <a:pt x="215" y="0"/>
                  </a:lnTo>
                  <a:lnTo>
                    <a:pt x="0" y="357"/>
                  </a:lnTo>
                  <a:lnTo>
                    <a:pt x="215" y="357"/>
                  </a:lnTo>
                  <a:close/>
                </a:path>
              </a:pathLst>
            </a:custGeom>
            <a:solidFill>
              <a:srgbClr val="AF9C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67" kern="0">
                <a:solidFill>
                  <a:srgbClr val="000000"/>
                </a:solidFill>
                <a:latin typeface="Arial"/>
                <a:cs typeface="Arial"/>
                <a:sym typeface="Arial"/>
                <a:rtl val="0"/>
              </a:endParaRPr>
            </a:p>
          </p:txBody>
        </p:sp>
        <p:sp>
          <p:nvSpPr>
            <p:cNvPr id="198" name="Freeform 391"/>
            <p:cNvSpPr>
              <a:spLocks/>
            </p:cNvSpPr>
            <p:nvPr userDrawn="1"/>
          </p:nvSpPr>
          <p:spPr bwMode="auto">
            <a:xfrm>
              <a:off x="7388226" y="2779713"/>
              <a:ext cx="63500" cy="376238"/>
            </a:xfrm>
            <a:custGeom>
              <a:avLst/>
              <a:gdLst>
                <a:gd name="T0" fmla="*/ 119 w 119"/>
                <a:gd name="T1" fmla="*/ 0 h 710"/>
                <a:gd name="T2" fmla="*/ 73 w 119"/>
                <a:gd name="T3" fmla="*/ 0 h 710"/>
                <a:gd name="T4" fmla="*/ 0 w 119"/>
                <a:gd name="T5" fmla="*/ 215 h 710"/>
                <a:gd name="T6" fmla="*/ 118 w 119"/>
                <a:gd name="T7" fmla="*/ 710 h 710"/>
                <a:gd name="T8" fmla="*/ 119 w 119"/>
                <a:gd name="T9" fmla="*/ 692 h 710"/>
                <a:gd name="T10" fmla="*/ 119 w 119"/>
                <a:gd name="T11" fmla="*/ 0 h 710"/>
              </a:gdLst>
              <a:ahLst/>
              <a:cxnLst>
                <a:cxn ang="0">
                  <a:pos x="T0" y="T1"/>
                </a:cxn>
                <a:cxn ang="0">
                  <a:pos x="T2" y="T3"/>
                </a:cxn>
                <a:cxn ang="0">
                  <a:pos x="T4" y="T5"/>
                </a:cxn>
                <a:cxn ang="0">
                  <a:pos x="T6" y="T7"/>
                </a:cxn>
                <a:cxn ang="0">
                  <a:pos x="T8" y="T9"/>
                </a:cxn>
                <a:cxn ang="0">
                  <a:pos x="T10" y="T11"/>
                </a:cxn>
              </a:cxnLst>
              <a:rect l="0" t="0" r="r" b="b"/>
              <a:pathLst>
                <a:path w="119" h="710">
                  <a:moveTo>
                    <a:pt x="119" y="0"/>
                  </a:moveTo>
                  <a:lnTo>
                    <a:pt x="73" y="0"/>
                  </a:lnTo>
                  <a:lnTo>
                    <a:pt x="0" y="215"/>
                  </a:lnTo>
                  <a:lnTo>
                    <a:pt x="118" y="710"/>
                  </a:lnTo>
                  <a:lnTo>
                    <a:pt x="119" y="692"/>
                  </a:lnTo>
                  <a:lnTo>
                    <a:pt x="119" y="0"/>
                  </a:lnTo>
                  <a:close/>
                </a:path>
              </a:pathLst>
            </a:custGeom>
            <a:solidFill>
              <a:srgbClr val="F57D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67" kern="0">
                <a:solidFill>
                  <a:srgbClr val="000000"/>
                </a:solidFill>
                <a:latin typeface="Arial"/>
                <a:cs typeface="Arial"/>
                <a:sym typeface="Arial"/>
                <a:rtl val="0"/>
              </a:endParaRPr>
            </a:p>
          </p:txBody>
        </p:sp>
        <p:sp>
          <p:nvSpPr>
            <p:cNvPr id="199" name="Freeform 392"/>
            <p:cNvSpPr>
              <a:spLocks/>
            </p:cNvSpPr>
            <p:nvPr userDrawn="1"/>
          </p:nvSpPr>
          <p:spPr bwMode="auto">
            <a:xfrm>
              <a:off x="5153026" y="3236913"/>
              <a:ext cx="188913" cy="107950"/>
            </a:xfrm>
            <a:custGeom>
              <a:avLst/>
              <a:gdLst>
                <a:gd name="T0" fmla="*/ 323 w 357"/>
                <a:gd name="T1" fmla="*/ 203 h 203"/>
                <a:gd name="T2" fmla="*/ 357 w 357"/>
                <a:gd name="T3" fmla="*/ 134 h 203"/>
                <a:gd name="T4" fmla="*/ 0 w 357"/>
                <a:gd name="T5" fmla="*/ 0 h 203"/>
                <a:gd name="T6" fmla="*/ 68 w 357"/>
                <a:gd name="T7" fmla="*/ 203 h 203"/>
                <a:gd name="T8" fmla="*/ 323 w 357"/>
                <a:gd name="T9" fmla="*/ 203 h 203"/>
              </a:gdLst>
              <a:ahLst/>
              <a:cxnLst>
                <a:cxn ang="0">
                  <a:pos x="T0" y="T1"/>
                </a:cxn>
                <a:cxn ang="0">
                  <a:pos x="T2" y="T3"/>
                </a:cxn>
                <a:cxn ang="0">
                  <a:pos x="T4" y="T5"/>
                </a:cxn>
                <a:cxn ang="0">
                  <a:pos x="T6" y="T7"/>
                </a:cxn>
                <a:cxn ang="0">
                  <a:pos x="T8" y="T9"/>
                </a:cxn>
              </a:cxnLst>
              <a:rect l="0" t="0" r="r" b="b"/>
              <a:pathLst>
                <a:path w="357" h="203">
                  <a:moveTo>
                    <a:pt x="323" y="203"/>
                  </a:moveTo>
                  <a:lnTo>
                    <a:pt x="357" y="134"/>
                  </a:lnTo>
                  <a:lnTo>
                    <a:pt x="0" y="0"/>
                  </a:lnTo>
                  <a:lnTo>
                    <a:pt x="68" y="203"/>
                  </a:lnTo>
                  <a:lnTo>
                    <a:pt x="323" y="203"/>
                  </a:lnTo>
                  <a:close/>
                </a:path>
              </a:pathLst>
            </a:custGeom>
            <a:solidFill>
              <a:srgbClr val="C018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67" kern="0">
                <a:solidFill>
                  <a:srgbClr val="000000"/>
                </a:solidFill>
                <a:latin typeface="Arial"/>
                <a:cs typeface="Arial"/>
                <a:sym typeface="Arial"/>
                <a:rtl val="0"/>
              </a:endParaRPr>
            </a:p>
          </p:txBody>
        </p:sp>
        <p:sp>
          <p:nvSpPr>
            <p:cNvPr id="200" name="Freeform 393"/>
            <p:cNvSpPr>
              <a:spLocks/>
            </p:cNvSpPr>
            <p:nvPr userDrawn="1"/>
          </p:nvSpPr>
          <p:spPr bwMode="auto">
            <a:xfrm>
              <a:off x="5153026" y="3236913"/>
              <a:ext cx="196850" cy="71438"/>
            </a:xfrm>
            <a:custGeom>
              <a:avLst/>
              <a:gdLst>
                <a:gd name="T0" fmla="*/ 0 w 374"/>
                <a:gd name="T1" fmla="*/ 0 h 134"/>
                <a:gd name="T2" fmla="*/ 374 w 374"/>
                <a:gd name="T3" fmla="*/ 45 h 134"/>
                <a:gd name="T4" fmla="*/ 357 w 374"/>
                <a:gd name="T5" fmla="*/ 134 h 134"/>
                <a:gd name="T6" fmla="*/ 0 w 374"/>
                <a:gd name="T7" fmla="*/ 0 h 134"/>
              </a:gdLst>
              <a:ahLst/>
              <a:cxnLst>
                <a:cxn ang="0">
                  <a:pos x="T0" y="T1"/>
                </a:cxn>
                <a:cxn ang="0">
                  <a:pos x="T2" y="T3"/>
                </a:cxn>
                <a:cxn ang="0">
                  <a:pos x="T4" y="T5"/>
                </a:cxn>
                <a:cxn ang="0">
                  <a:pos x="T6" y="T7"/>
                </a:cxn>
              </a:cxnLst>
              <a:rect l="0" t="0" r="r" b="b"/>
              <a:pathLst>
                <a:path w="374" h="134">
                  <a:moveTo>
                    <a:pt x="0" y="0"/>
                  </a:moveTo>
                  <a:lnTo>
                    <a:pt x="374" y="45"/>
                  </a:lnTo>
                  <a:lnTo>
                    <a:pt x="357" y="134"/>
                  </a:lnTo>
                  <a:lnTo>
                    <a:pt x="0" y="0"/>
                  </a:lnTo>
                  <a:close/>
                </a:path>
              </a:pathLst>
            </a:custGeom>
            <a:solidFill>
              <a:srgbClr val="AD14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67" kern="0">
                <a:solidFill>
                  <a:srgbClr val="000000"/>
                </a:solidFill>
                <a:latin typeface="Arial"/>
                <a:cs typeface="Arial"/>
                <a:sym typeface="Arial"/>
                <a:rtl val="0"/>
              </a:endParaRPr>
            </a:p>
          </p:txBody>
        </p:sp>
        <p:sp>
          <p:nvSpPr>
            <p:cNvPr id="202" name="Freeform 395"/>
            <p:cNvSpPr>
              <a:spLocks/>
            </p:cNvSpPr>
            <p:nvPr userDrawn="1"/>
          </p:nvSpPr>
          <p:spPr bwMode="auto">
            <a:xfrm>
              <a:off x="5341939" y="3260726"/>
              <a:ext cx="7938" cy="52388"/>
            </a:xfrm>
            <a:custGeom>
              <a:avLst/>
              <a:gdLst>
                <a:gd name="T0" fmla="*/ 17 w 17"/>
                <a:gd name="T1" fmla="*/ 99 h 99"/>
                <a:gd name="T2" fmla="*/ 17 w 17"/>
                <a:gd name="T3" fmla="*/ 0 h 99"/>
                <a:gd name="T4" fmla="*/ 0 w 17"/>
                <a:gd name="T5" fmla="*/ 89 h 99"/>
                <a:gd name="T6" fmla="*/ 17 w 17"/>
                <a:gd name="T7" fmla="*/ 99 h 99"/>
              </a:gdLst>
              <a:ahLst/>
              <a:cxnLst>
                <a:cxn ang="0">
                  <a:pos x="T0" y="T1"/>
                </a:cxn>
                <a:cxn ang="0">
                  <a:pos x="T2" y="T3"/>
                </a:cxn>
                <a:cxn ang="0">
                  <a:pos x="T4" y="T5"/>
                </a:cxn>
                <a:cxn ang="0">
                  <a:pos x="T6" y="T7"/>
                </a:cxn>
              </a:cxnLst>
              <a:rect l="0" t="0" r="r" b="b"/>
              <a:pathLst>
                <a:path w="17" h="99">
                  <a:moveTo>
                    <a:pt x="17" y="99"/>
                  </a:moveTo>
                  <a:lnTo>
                    <a:pt x="17" y="0"/>
                  </a:lnTo>
                  <a:lnTo>
                    <a:pt x="0" y="89"/>
                  </a:lnTo>
                  <a:lnTo>
                    <a:pt x="17" y="99"/>
                  </a:lnTo>
                  <a:close/>
                </a:path>
              </a:pathLst>
            </a:custGeom>
            <a:solidFill>
              <a:srgbClr val="42131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67" kern="0">
                <a:solidFill>
                  <a:srgbClr val="000000"/>
                </a:solidFill>
                <a:latin typeface="Arial"/>
                <a:cs typeface="Arial"/>
                <a:sym typeface="Arial"/>
                <a:rtl val="0"/>
              </a:endParaRPr>
            </a:p>
          </p:txBody>
        </p:sp>
        <p:sp>
          <p:nvSpPr>
            <p:cNvPr id="204" name="Freeform 397"/>
            <p:cNvSpPr>
              <a:spLocks/>
            </p:cNvSpPr>
            <p:nvPr userDrawn="1"/>
          </p:nvSpPr>
          <p:spPr bwMode="auto">
            <a:xfrm>
              <a:off x="7451726" y="3155951"/>
              <a:ext cx="0" cy="188913"/>
            </a:xfrm>
            <a:custGeom>
              <a:avLst/>
              <a:gdLst>
                <a:gd name="T0" fmla="*/ 1 w 1"/>
                <a:gd name="T1" fmla="*/ 32 h 357"/>
                <a:gd name="T2" fmla="*/ 0 w 1"/>
                <a:gd name="T3" fmla="*/ 0 h 357"/>
                <a:gd name="T4" fmla="*/ 0 w 1"/>
                <a:gd name="T5" fmla="*/ 357 h 357"/>
                <a:gd name="T6" fmla="*/ 1 w 1"/>
                <a:gd name="T7" fmla="*/ 357 h 357"/>
                <a:gd name="T8" fmla="*/ 1 w 1"/>
                <a:gd name="T9" fmla="*/ 32 h 357"/>
              </a:gdLst>
              <a:ahLst/>
              <a:cxnLst>
                <a:cxn ang="0">
                  <a:pos x="T0" y="T1"/>
                </a:cxn>
                <a:cxn ang="0">
                  <a:pos x="T2" y="T3"/>
                </a:cxn>
                <a:cxn ang="0">
                  <a:pos x="T4" y="T5"/>
                </a:cxn>
                <a:cxn ang="0">
                  <a:pos x="T6" y="T7"/>
                </a:cxn>
                <a:cxn ang="0">
                  <a:pos x="T8" y="T9"/>
                </a:cxn>
              </a:cxnLst>
              <a:rect l="0" t="0" r="r" b="b"/>
              <a:pathLst>
                <a:path w="1" h="357">
                  <a:moveTo>
                    <a:pt x="1" y="32"/>
                  </a:moveTo>
                  <a:lnTo>
                    <a:pt x="0" y="0"/>
                  </a:lnTo>
                  <a:lnTo>
                    <a:pt x="0" y="357"/>
                  </a:lnTo>
                  <a:lnTo>
                    <a:pt x="1" y="357"/>
                  </a:lnTo>
                  <a:lnTo>
                    <a:pt x="1" y="32"/>
                  </a:lnTo>
                  <a:close/>
                </a:path>
              </a:pathLst>
            </a:custGeom>
            <a:solidFill>
              <a:srgbClr val="A9801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67" kern="0">
                <a:solidFill>
                  <a:srgbClr val="000000"/>
                </a:solidFill>
                <a:latin typeface="Arial"/>
                <a:cs typeface="Arial"/>
                <a:sym typeface="Arial"/>
                <a:rtl val="0"/>
              </a:endParaRPr>
            </a:p>
          </p:txBody>
        </p:sp>
        <p:sp>
          <p:nvSpPr>
            <p:cNvPr id="205" name="Freeform 398"/>
            <p:cNvSpPr>
              <a:spLocks/>
            </p:cNvSpPr>
            <p:nvPr userDrawn="1"/>
          </p:nvSpPr>
          <p:spPr bwMode="auto">
            <a:xfrm>
              <a:off x="7451726" y="3146426"/>
              <a:ext cx="0" cy="25400"/>
            </a:xfrm>
            <a:custGeom>
              <a:avLst/>
              <a:gdLst>
                <a:gd name="T0" fmla="*/ 1 w 1"/>
                <a:gd name="T1" fmla="*/ 0 h 50"/>
                <a:gd name="T2" fmla="*/ 0 w 1"/>
                <a:gd name="T3" fmla="*/ 18 h 50"/>
                <a:gd name="T4" fmla="*/ 1 w 1"/>
                <a:gd name="T5" fmla="*/ 50 h 50"/>
                <a:gd name="T6" fmla="*/ 1 w 1"/>
                <a:gd name="T7" fmla="*/ 0 h 50"/>
              </a:gdLst>
              <a:ahLst/>
              <a:cxnLst>
                <a:cxn ang="0">
                  <a:pos x="T0" y="T1"/>
                </a:cxn>
                <a:cxn ang="0">
                  <a:pos x="T2" y="T3"/>
                </a:cxn>
                <a:cxn ang="0">
                  <a:pos x="T4" y="T5"/>
                </a:cxn>
                <a:cxn ang="0">
                  <a:pos x="T6" y="T7"/>
                </a:cxn>
              </a:cxnLst>
              <a:rect l="0" t="0" r="r" b="b"/>
              <a:pathLst>
                <a:path w="1" h="50">
                  <a:moveTo>
                    <a:pt x="1" y="0"/>
                  </a:moveTo>
                  <a:lnTo>
                    <a:pt x="0" y="18"/>
                  </a:lnTo>
                  <a:lnTo>
                    <a:pt x="1" y="50"/>
                  </a:lnTo>
                  <a:lnTo>
                    <a:pt x="1" y="0"/>
                  </a:lnTo>
                  <a:close/>
                </a:path>
              </a:pathLst>
            </a:custGeom>
            <a:solidFill>
              <a:srgbClr val="C79E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67" kern="0">
                <a:solidFill>
                  <a:srgbClr val="000000"/>
                </a:solidFill>
                <a:latin typeface="Arial"/>
                <a:cs typeface="Arial"/>
                <a:sym typeface="Arial"/>
                <a:rtl val="0"/>
              </a:endParaRPr>
            </a:p>
          </p:txBody>
        </p:sp>
        <p:sp>
          <p:nvSpPr>
            <p:cNvPr id="206" name="Freeform 399"/>
            <p:cNvSpPr>
              <a:spLocks/>
            </p:cNvSpPr>
            <p:nvPr userDrawn="1"/>
          </p:nvSpPr>
          <p:spPr bwMode="auto">
            <a:xfrm>
              <a:off x="5133976" y="3098801"/>
              <a:ext cx="201613" cy="220663"/>
            </a:xfrm>
            <a:custGeom>
              <a:avLst/>
              <a:gdLst>
                <a:gd name="T0" fmla="*/ 0 w 382"/>
                <a:gd name="T1" fmla="*/ 367 h 418"/>
                <a:gd name="T2" fmla="*/ 174 w 382"/>
                <a:gd name="T3" fmla="*/ 0 h 418"/>
                <a:gd name="T4" fmla="*/ 382 w 382"/>
                <a:gd name="T5" fmla="*/ 418 h 418"/>
                <a:gd name="T6" fmla="*/ 0 w 382"/>
                <a:gd name="T7" fmla="*/ 367 h 418"/>
              </a:gdLst>
              <a:ahLst/>
              <a:cxnLst>
                <a:cxn ang="0">
                  <a:pos x="T0" y="T1"/>
                </a:cxn>
                <a:cxn ang="0">
                  <a:pos x="T2" y="T3"/>
                </a:cxn>
                <a:cxn ang="0">
                  <a:pos x="T4" y="T5"/>
                </a:cxn>
                <a:cxn ang="0">
                  <a:pos x="T6" y="T7"/>
                </a:cxn>
              </a:cxnLst>
              <a:rect l="0" t="0" r="r" b="b"/>
              <a:pathLst>
                <a:path w="382" h="418">
                  <a:moveTo>
                    <a:pt x="0" y="367"/>
                  </a:moveTo>
                  <a:lnTo>
                    <a:pt x="174" y="0"/>
                  </a:lnTo>
                  <a:lnTo>
                    <a:pt x="382" y="418"/>
                  </a:lnTo>
                  <a:lnTo>
                    <a:pt x="0" y="367"/>
                  </a:lnTo>
                  <a:close/>
                </a:path>
              </a:pathLst>
            </a:custGeom>
            <a:solidFill>
              <a:srgbClr val="D2105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67" kern="0">
                <a:solidFill>
                  <a:srgbClr val="000000"/>
                </a:solidFill>
                <a:latin typeface="Arial"/>
                <a:cs typeface="Arial"/>
                <a:sym typeface="Arial"/>
                <a:rtl val="0"/>
              </a:endParaRPr>
            </a:p>
          </p:txBody>
        </p:sp>
        <p:sp>
          <p:nvSpPr>
            <p:cNvPr id="207" name="Freeform 400"/>
            <p:cNvSpPr>
              <a:spLocks/>
            </p:cNvSpPr>
            <p:nvPr userDrawn="1"/>
          </p:nvSpPr>
          <p:spPr bwMode="auto">
            <a:xfrm>
              <a:off x="5092701" y="2860676"/>
              <a:ext cx="133350" cy="244473"/>
            </a:xfrm>
            <a:custGeom>
              <a:avLst/>
              <a:gdLst>
                <a:gd name="T0" fmla="*/ 0 w 250"/>
                <a:gd name="T1" fmla="*/ 357 h 449"/>
                <a:gd name="T2" fmla="*/ 250 w 250"/>
                <a:gd name="T3" fmla="*/ 449 h 449"/>
                <a:gd name="T4" fmla="*/ 154 w 250"/>
                <a:gd name="T5" fmla="*/ 0 h 449"/>
                <a:gd name="T6" fmla="*/ 0 w 250"/>
                <a:gd name="T7" fmla="*/ 128 h 449"/>
                <a:gd name="T8" fmla="*/ 0 w 250"/>
                <a:gd name="T9" fmla="*/ 357 h 449"/>
              </a:gdLst>
              <a:ahLst/>
              <a:cxnLst>
                <a:cxn ang="0">
                  <a:pos x="T0" y="T1"/>
                </a:cxn>
                <a:cxn ang="0">
                  <a:pos x="T2" y="T3"/>
                </a:cxn>
                <a:cxn ang="0">
                  <a:pos x="T4" y="T5"/>
                </a:cxn>
                <a:cxn ang="0">
                  <a:pos x="T6" y="T7"/>
                </a:cxn>
                <a:cxn ang="0">
                  <a:pos x="T8" y="T9"/>
                </a:cxn>
              </a:cxnLst>
              <a:rect l="0" t="0" r="r" b="b"/>
              <a:pathLst>
                <a:path w="250" h="449">
                  <a:moveTo>
                    <a:pt x="0" y="357"/>
                  </a:moveTo>
                  <a:lnTo>
                    <a:pt x="250" y="449"/>
                  </a:lnTo>
                  <a:lnTo>
                    <a:pt x="154" y="0"/>
                  </a:lnTo>
                  <a:lnTo>
                    <a:pt x="0" y="128"/>
                  </a:lnTo>
                  <a:lnTo>
                    <a:pt x="0" y="357"/>
                  </a:lnTo>
                  <a:close/>
                </a:path>
              </a:pathLst>
            </a:custGeom>
            <a:solidFill>
              <a:srgbClr val="E914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67" kern="0">
                <a:solidFill>
                  <a:srgbClr val="000000"/>
                </a:solidFill>
                <a:latin typeface="Arial"/>
                <a:cs typeface="Arial"/>
                <a:sym typeface="Arial"/>
                <a:rtl val="0"/>
              </a:endParaRPr>
            </a:p>
          </p:txBody>
        </p:sp>
        <p:sp>
          <p:nvSpPr>
            <p:cNvPr id="208" name="Freeform 401"/>
            <p:cNvSpPr>
              <a:spLocks/>
            </p:cNvSpPr>
            <p:nvPr userDrawn="1"/>
          </p:nvSpPr>
          <p:spPr bwMode="auto">
            <a:xfrm>
              <a:off x="5226051" y="3098801"/>
              <a:ext cx="177800" cy="220663"/>
            </a:xfrm>
            <a:custGeom>
              <a:avLst/>
              <a:gdLst>
                <a:gd name="T0" fmla="*/ 0 w 337"/>
                <a:gd name="T1" fmla="*/ 0 h 418"/>
                <a:gd name="T2" fmla="*/ 208 w 337"/>
                <a:gd name="T3" fmla="*/ 418 h 418"/>
                <a:gd name="T4" fmla="*/ 337 w 337"/>
                <a:gd name="T5" fmla="*/ 92 h 418"/>
                <a:gd name="T6" fmla="*/ 0 w 337"/>
                <a:gd name="T7" fmla="*/ 0 h 418"/>
              </a:gdLst>
              <a:ahLst/>
              <a:cxnLst>
                <a:cxn ang="0">
                  <a:pos x="T0" y="T1"/>
                </a:cxn>
                <a:cxn ang="0">
                  <a:pos x="T2" y="T3"/>
                </a:cxn>
                <a:cxn ang="0">
                  <a:pos x="T4" y="T5"/>
                </a:cxn>
                <a:cxn ang="0">
                  <a:pos x="T6" y="T7"/>
                </a:cxn>
              </a:cxnLst>
              <a:rect l="0" t="0" r="r" b="b"/>
              <a:pathLst>
                <a:path w="337" h="418">
                  <a:moveTo>
                    <a:pt x="0" y="0"/>
                  </a:moveTo>
                  <a:lnTo>
                    <a:pt x="208" y="418"/>
                  </a:lnTo>
                  <a:lnTo>
                    <a:pt x="337" y="92"/>
                  </a:lnTo>
                  <a:lnTo>
                    <a:pt x="0" y="0"/>
                  </a:lnTo>
                  <a:close/>
                </a:path>
              </a:pathLst>
            </a:custGeom>
            <a:solidFill>
              <a:srgbClr val="8E163E"/>
            </a:solidFill>
            <a:ln w="9525">
              <a:solidFill>
                <a:srgbClr val="8E163E"/>
              </a:solidFill>
              <a:round/>
              <a:headEnd/>
              <a:tailEnd/>
            </a:ln>
          </p:spPr>
          <p:txBody>
            <a:bodyPr vert="horz" wrap="square" lIns="91440" tIns="45720" rIns="91440" bIns="45720" numCol="1" anchor="t" anchorCtr="0" compatLnSpc="1">
              <a:prstTxWarp prst="textNoShape">
                <a:avLst/>
              </a:prstTxWarp>
            </a:bodyPr>
            <a:lstStyle/>
            <a:p>
              <a:endParaRPr lang="en-US" sz="1867" kern="0">
                <a:solidFill>
                  <a:srgbClr val="000000"/>
                </a:solidFill>
                <a:latin typeface="Arial"/>
                <a:cs typeface="Arial"/>
                <a:sym typeface="Arial"/>
                <a:rtl val="0"/>
              </a:endParaRPr>
            </a:p>
          </p:txBody>
        </p:sp>
        <p:sp>
          <p:nvSpPr>
            <p:cNvPr id="210" name="Freeform 403"/>
            <p:cNvSpPr>
              <a:spLocks/>
            </p:cNvSpPr>
            <p:nvPr userDrawn="1"/>
          </p:nvSpPr>
          <p:spPr bwMode="auto">
            <a:xfrm>
              <a:off x="5335589" y="3146426"/>
              <a:ext cx="150813" cy="249238"/>
            </a:xfrm>
            <a:custGeom>
              <a:avLst/>
              <a:gdLst>
                <a:gd name="T0" fmla="*/ 0 w 285"/>
                <a:gd name="T1" fmla="*/ 326 h 470"/>
                <a:gd name="T2" fmla="*/ 129 w 285"/>
                <a:gd name="T3" fmla="*/ 0 h 470"/>
                <a:gd name="T4" fmla="*/ 285 w 285"/>
                <a:gd name="T5" fmla="*/ 470 h 470"/>
                <a:gd name="T6" fmla="*/ 0 w 285"/>
                <a:gd name="T7" fmla="*/ 326 h 470"/>
              </a:gdLst>
              <a:ahLst/>
              <a:cxnLst>
                <a:cxn ang="0">
                  <a:pos x="T0" y="T1"/>
                </a:cxn>
                <a:cxn ang="0">
                  <a:pos x="T2" y="T3"/>
                </a:cxn>
                <a:cxn ang="0">
                  <a:pos x="T4" y="T5"/>
                </a:cxn>
                <a:cxn ang="0">
                  <a:pos x="T6" y="T7"/>
                </a:cxn>
              </a:cxnLst>
              <a:rect l="0" t="0" r="r" b="b"/>
              <a:pathLst>
                <a:path w="285" h="470">
                  <a:moveTo>
                    <a:pt x="0" y="326"/>
                  </a:moveTo>
                  <a:lnTo>
                    <a:pt x="129" y="0"/>
                  </a:lnTo>
                  <a:lnTo>
                    <a:pt x="285" y="470"/>
                  </a:lnTo>
                  <a:lnTo>
                    <a:pt x="0" y="326"/>
                  </a:lnTo>
                  <a:close/>
                </a:path>
              </a:pathLst>
            </a:custGeom>
            <a:solidFill>
              <a:srgbClr val="3F2E78"/>
            </a:solidFill>
            <a:ln w="9525">
              <a:solidFill>
                <a:srgbClr val="3F2E78"/>
              </a:solidFill>
              <a:round/>
              <a:headEnd/>
              <a:tailEnd/>
            </a:ln>
          </p:spPr>
          <p:txBody>
            <a:bodyPr vert="horz" wrap="square" lIns="91440" tIns="45720" rIns="91440" bIns="45720" numCol="1" anchor="t" anchorCtr="0" compatLnSpc="1">
              <a:prstTxWarp prst="textNoShape">
                <a:avLst/>
              </a:prstTxWarp>
            </a:bodyPr>
            <a:lstStyle/>
            <a:p>
              <a:endParaRPr lang="en-US" sz="1867" kern="0">
                <a:solidFill>
                  <a:srgbClr val="000000"/>
                </a:solidFill>
                <a:latin typeface="Arial"/>
                <a:cs typeface="Arial"/>
                <a:sym typeface="Arial"/>
                <a:rtl val="0"/>
              </a:endParaRPr>
            </a:p>
          </p:txBody>
        </p:sp>
        <p:sp>
          <p:nvSpPr>
            <p:cNvPr id="211" name="Freeform 404"/>
            <p:cNvSpPr>
              <a:spLocks/>
            </p:cNvSpPr>
            <p:nvPr userDrawn="1"/>
          </p:nvSpPr>
          <p:spPr bwMode="auto">
            <a:xfrm>
              <a:off x="5734051" y="2774951"/>
              <a:ext cx="206375" cy="177800"/>
            </a:xfrm>
            <a:custGeom>
              <a:avLst/>
              <a:gdLst>
                <a:gd name="T0" fmla="*/ 0 w 388"/>
                <a:gd name="T1" fmla="*/ 0 h 335"/>
                <a:gd name="T2" fmla="*/ 42 w 388"/>
                <a:gd name="T3" fmla="*/ 335 h 335"/>
                <a:gd name="T4" fmla="*/ 388 w 388"/>
                <a:gd name="T5" fmla="*/ 79 h 335"/>
                <a:gd name="T6" fmla="*/ 296 w 388"/>
                <a:gd name="T7" fmla="*/ 0 h 335"/>
                <a:gd name="T8" fmla="*/ 0 w 388"/>
                <a:gd name="T9" fmla="*/ 0 h 335"/>
              </a:gdLst>
              <a:ahLst/>
              <a:cxnLst>
                <a:cxn ang="0">
                  <a:pos x="T0" y="T1"/>
                </a:cxn>
                <a:cxn ang="0">
                  <a:pos x="T2" y="T3"/>
                </a:cxn>
                <a:cxn ang="0">
                  <a:pos x="T4" y="T5"/>
                </a:cxn>
                <a:cxn ang="0">
                  <a:pos x="T6" y="T7"/>
                </a:cxn>
                <a:cxn ang="0">
                  <a:pos x="T8" y="T9"/>
                </a:cxn>
              </a:cxnLst>
              <a:rect l="0" t="0" r="r" b="b"/>
              <a:pathLst>
                <a:path w="388" h="335">
                  <a:moveTo>
                    <a:pt x="0" y="0"/>
                  </a:moveTo>
                  <a:lnTo>
                    <a:pt x="42" y="335"/>
                  </a:lnTo>
                  <a:lnTo>
                    <a:pt x="388" y="79"/>
                  </a:lnTo>
                  <a:lnTo>
                    <a:pt x="296" y="0"/>
                  </a:lnTo>
                  <a:lnTo>
                    <a:pt x="0" y="0"/>
                  </a:lnTo>
                  <a:close/>
                </a:path>
              </a:pathLst>
            </a:custGeom>
            <a:solidFill>
              <a:srgbClr val="66C5EB"/>
            </a:solidFill>
            <a:ln w="9525">
              <a:solidFill>
                <a:srgbClr val="66C5EB"/>
              </a:solidFill>
              <a:round/>
              <a:headEnd/>
              <a:tailEnd/>
            </a:ln>
          </p:spPr>
          <p:txBody>
            <a:bodyPr vert="horz" wrap="square" lIns="91440" tIns="45720" rIns="91440" bIns="45720" numCol="1" anchor="t" anchorCtr="0" compatLnSpc="1">
              <a:prstTxWarp prst="textNoShape">
                <a:avLst/>
              </a:prstTxWarp>
            </a:bodyPr>
            <a:lstStyle/>
            <a:p>
              <a:endParaRPr lang="en-US" sz="1867" kern="0">
                <a:solidFill>
                  <a:srgbClr val="000000"/>
                </a:solidFill>
                <a:latin typeface="Arial"/>
                <a:cs typeface="Arial"/>
                <a:sym typeface="Arial"/>
                <a:rtl val="0"/>
              </a:endParaRPr>
            </a:p>
          </p:txBody>
        </p:sp>
        <p:sp>
          <p:nvSpPr>
            <p:cNvPr id="212" name="Freeform 405"/>
            <p:cNvSpPr>
              <a:spLocks/>
            </p:cNvSpPr>
            <p:nvPr userDrawn="1"/>
          </p:nvSpPr>
          <p:spPr bwMode="auto">
            <a:xfrm>
              <a:off x="5891214" y="2774951"/>
              <a:ext cx="49213" cy="42863"/>
            </a:xfrm>
            <a:custGeom>
              <a:avLst/>
              <a:gdLst>
                <a:gd name="T0" fmla="*/ 0 w 92"/>
                <a:gd name="T1" fmla="*/ 0 h 79"/>
                <a:gd name="T2" fmla="*/ 92 w 92"/>
                <a:gd name="T3" fmla="*/ 79 h 79"/>
                <a:gd name="T4" fmla="*/ 63 w 92"/>
                <a:gd name="T5" fmla="*/ 0 h 79"/>
                <a:gd name="T6" fmla="*/ 0 w 92"/>
                <a:gd name="T7" fmla="*/ 0 h 79"/>
              </a:gdLst>
              <a:ahLst/>
              <a:cxnLst>
                <a:cxn ang="0">
                  <a:pos x="T0" y="T1"/>
                </a:cxn>
                <a:cxn ang="0">
                  <a:pos x="T2" y="T3"/>
                </a:cxn>
                <a:cxn ang="0">
                  <a:pos x="T4" y="T5"/>
                </a:cxn>
                <a:cxn ang="0">
                  <a:pos x="T6" y="T7"/>
                </a:cxn>
              </a:cxnLst>
              <a:rect l="0" t="0" r="r" b="b"/>
              <a:pathLst>
                <a:path w="92" h="79">
                  <a:moveTo>
                    <a:pt x="0" y="0"/>
                  </a:moveTo>
                  <a:lnTo>
                    <a:pt x="92" y="79"/>
                  </a:lnTo>
                  <a:lnTo>
                    <a:pt x="63" y="0"/>
                  </a:lnTo>
                  <a:lnTo>
                    <a:pt x="0" y="0"/>
                  </a:lnTo>
                  <a:close/>
                </a:path>
              </a:pathLst>
            </a:custGeom>
            <a:solidFill>
              <a:srgbClr val="86CE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67" kern="0">
                <a:solidFill>
                  <a:srgbClr val="000000"/>
                </a:solidFill>
                <a:latin typeface="Arial"/>
                <a:cs typeface="Arial"/>
                <a:sym typeface="Arial"/>
                <a:rtl val="0"/>
              </a:endParaRPr>
            </a:p>
          </p:txBody>
        </p:sp>
        <p:sp>
          <p:nvSpPr>
            <p:cNvPr id="213" name="Freeform 407"/>
            <p:cNvSpPr>
              <a:spLocks/>
            </p:cNvSpPr>
            <p:nvPr userDrawn="1"/>
          </p:nvSpPr>
          <p:spPr bwMode="auto">
            <a:xfrm>
              <a:off x="5940426" y="2817813"/>
              <a:ext cx="77788" cy="328613"/>
            </a:xfrm>
            <a:custGeom>
              <a:avLst/>
              <a:gdLst>
                <a:gd name="T0" fmla="*/ 0 w 148"/>
                <a:gd name="T1" fmla="*/ 0 h 623"/>
                <a:gd name="T2" fmla="*/ 148 w 148"/>
                <a:gd name="T3" fmla="*/ 623 h 623"/>
                <a:gd name="T4" fmla="*/ 139 w 148"/>
                <a:gd name="T5" fmla="*/ 32 h 623"/>
                <a:gd name="T6" fmla="*/ 0 w 148"/>
                <a:gd name="T7" fmla="*/ 0 h 623"/>
              </a:gdLst>
              <a:ahLst/>
              <a:cxnLst>
                <a:cxn ang="0">
                  <a:pos x="T0" y="T1"/>
                </a:cxn>
                <a:cxn ang="0">
                  <a:pos x="T2" y="T3"/>
                </a:cxn>
                <a:cxn ang="0">
                  <a:pos x="T4" y="T5"/>
                </a:cxn>
                <a:cxn ang="0">
                  <a:pos x="T6" y="T7"/>
                </a:cxn>
              </a:cxnLst>
              <a:rect l="0" t="0" r="r" b="b"/>
              <a:pathLst>
                <a:path w="148" h="623">
                  <a:moveTo>
                    <a:pt x="0" y="0"/>
                  </a:moveTo>
                  <a:lnTo>
                    <a:pt x="148" y="623"/>
                  </a:lnTo>
                  <a:lnTo>
                    <a:pt x="139" y="32"/>
                  </a:lnTo>
                  <a:lnTo>
                    <a:pt x="0" y="0"/>
                  </a:lnTo>
                  <a:close/>
                </a:path>
              </a:pathLst>
            </a:custGeom>
            <a:solidFill>
              <a:srgbClr val="D4F0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67" kern="0">
                <a:solidFill>
                  <a:srgbClr val="000000"/>
                </a:solidFill>
                <a:latin typeface="Arial"/>
                <a:cs typeface="Arial"/>
                <a:sym typeface="Arial"/>
                <a:rtl val="0"/>
              </a:endParaRPr>
            </a:p>
          </p:txBody>
        </p:sp>
        <p:sp>
          <p:nvSpPr>
            <p:cNvPr id="214" name="Freeform 408"/>
            <p:cNvSpPr>
              <a:spLocks/>
            </p:cNvSpPr>
            <p:nvPr userDrawn="1"/>
          </p:nvSpPr>
          <p:spPr bwMode="auto">
            <a:xfrm>
              <a:off x="6013451" y="2828925"/>
              <a:ext cx="60325" cy="317500"/>
            </a:xfrm>
            <a:custGeom>
              <a:avLst/>
              <a:gdLst>
                <a:gd name="T0" fmla="*/ 9 w 113"/>
                <a:gd name="T1" fmla="*/ 601 h 601"/>
                <a:gd name="T2" fmla="*/ 113 w 113"/>
                <a:gd name="T3" fmla="*/ 0 h 601"/>
                <a:gd name="T4" fmla="*/ 0 w 113"/>
                <a:gd name="T5" fmla="*/ 10 h 601"/>
                <a:gd name="T6" fmla="*/ 9 w 113"/>
                <a:gd name="T7" fmla="*/ 601 h 601"/>
              </a:gdLst>
              <a:ahLst/>
              <a:cxnLst>
                <a:cxn ang="0">
                  <a:pos x="T0" y="T1"/>
                </a:cxn>
                <a:cxn ang="0">
                  <a:pos x="T2" y="T3"/>
                </a:cxn>
                <a:cxn ang="0">
                  <a:pos x="T4" y="T5"/>
                </a:cxn>
                <a:cxn ang="0">
                  <a:pos x="T6" y="T7"/>
                </a:cxn>
              </a:cxnLst>
              <a:rect l="0" t="0" r="r" b="b"/>
              <a:pathLst>
                <a:path w="113" h="601">
                  <a:moveTo>
                    <a:pt x="9" y="601"/>
                  </a:moveTo>
                  <a:lnTo>
                    <a:pt x="113" y="0"/>
                  </a:lnTo>
                  <a:lnTo>
                    <a:pt x="0" y="10"/>
                  </a:lnTo>
                  <a:lnTo>
                    <a:pt x="9" y="601"/>
                  </a:lnTo>
                  <a:close/>
                </a:path>
              </a:pathLst>
            </a:custGeom>
            <a:solidFill>
              <a:srgbClr val="CCEE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67" kern="0">
                <a:solidFill>
                  <a:srgbClr val="000000"/>
                </a:solidFill>
                <a:latin typeface="Arial"/>
                <a:cs typeface="Arial"/>
                <a:sym typeface="Arial"/>
                <a:rtl val="0"/>
              </a:endParaRPr>
            </a:p>
          </p:txBody>
        </p:sp>
        <p:sp>
          <p:nvSpPr>
            <p:cNvPr id="215" name="Freeform 409"/>
            <p:cNvSpPr>
              <a:spLocks/>
            </p:cNvSpPr>
            <p:nvPr userDrawn="1"/>
          </p:nvSpPr>
          <p:spPr bwMode="auto">
            <a:xfrm>
              <a:off x="6970714" y="3103563"/>
              <a:ext cx="169863" cy="98425"/>
            </a:xfrm>
            <a:custGeom>
              <a:avLst/>
              <a:gdLst>
                <a:gd name="T0" fmla="*/ 60 w 321"/>
                <a:gd name="T1" fmla="*/ 0 h 185"/>
                <a:gd name="T2" fmla="*/ 321 w 321"/>
                <a:gd name="T3" fmla="*/ 185 h 185"/>
                <a:gd name="T4" fmla="*/ 0 w 321"/>
                <a:gd name="T5" fmla="*/ 72 h 185"/>
                <a:gd name="T6" fmla="*/ 60 w 321"/>
                <a:gd name="T7" fmla="*/ 0 h 185"/>
              </a:gdLst>
              <a:ahLst/>
              <a:cxnLst>
                <a:cxn ang="0">
                  <a:pos x="T0" y="T1"/>
                </a:cxn>
                <a:cxn ang="0">
                  <a:pos x="T2" y="T3"/>
                </a:cxn>
                <a:cxn ang="0">
                  <a:pos x="T4" y="T5"/>
                </a:cxn>
                <a:cxn ang="0">
                  <a:pos x="T6" y="T7"/>
                </a:cxn>
              </a:cxnLst>
              <a:rect l="0" t="0" r="r" b="b"/>
              <a:pathLst>
                <a:path w="321" h="185">
                  <a:moveTo>
                    <a:pt x="60" y="0"/>
                  </a:moveTo>
                  <a:lnTo>
                    <a:pt x="321" y="185"/>
                  </a:lnTo>
                  <a:lnTo>
                    <a:pt x="0" y="72"/>
                  </a:lnTo>
                  <a:lnTo>
                    <a:pt x="60" y="0"/>
                  </a:lnTo>
                  <a:close/>
                </a:path>
              </a:pathLst>
            </a:custGeom>
            <a:solidFill>
              <a:srgbClr val="89CE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67" kern="0">
                <a:solidFill>
                  <a:srgbClr val="000000"/>
                </a:solidFill>
                <a:latin typeface="Arial"/>
                <a:cs typeface="Arial"/>
                <a:sym typeface="Arial"/>
                <a:rtl val="0"/>
              </a:endParaRPr>
            </a:p>
          </p:txBody>
        </p:sp>
        <p:sp>
          <p:nvSpPr>
            <p:cNvPr id="216" name="Freeform 410"/>
            <p:cNvSpPr>
              <a:spLocks/>
            </p:cNvSpPr>
            <p:nvPr userDrawn="1"/>
          </p:nvSpPr>
          <p:spPr bwMode="auto">
            <a:xfrm>
              <a:off x="7140576" y="3201988"/>
              <a:ext cx="104775" cy="212725"/>
            </a:xfrm>
            <a:custGeom>
              <a:avLst/>
              <a:gdLst>
                <a:gd name="T0" fmla="*/ 196 w 196"/>
                <a:gd name="T1" fmla="*/ 404 h 404"/>
                <a:gd name="T2" fmla="*/ 155 w 196"/>
                <a:gd name="T3" fmla="*/ 10 h 404"/>
                <a:gd name="T4" fmla="*/ 0 w 196"/>
                <a:gd name="T5" fmla="*/ 0 h 404"/>
                <a:gd name="T6" fmla="*/ 161 w 196"/>
                <a:gd name="T7" fmla="*/ 404 h 404"/>
                <a:gd name="T8" fmla="*/ 196 w 196"/>
                <a:gd name="T9" fmla="*/ 404 h 404"/>
              </a:gdLst>
              <a:ahLst/>
              <a:cxnLst>
                <a:cxn ang="0">
                  <a:pos x="T0" y="T1"/>
                </a:cxn>
                <a:cxn ang="0">
                  <a:pos x="T2" y="T3"/>
                </a:cxn>
                <a:cxn ang="0">
                  <a:pos x="T4" y="T5"/>
                </a:cxn>
                <a:cxn ang="0">
                  <a:pos x="T6" y="T7"/>
                </a:cxn>
                <a:cxn ang="0">
                  <a:pos x="T8" y="T9"/>
                </a:cxn>
              </a:cxnLst>
              <a:rect l="0" t="0" r="r" b="b"/>
              <a:pathLst>
                <a:path w="196" h="404">
                  <a:moveTo>
                    <a:pt x="196" y="404"/>
                  </a:moveTo>
                  <a:lnTo>
                    <a:pt x="155" y="10"/>
                  </a:lnTo>
                  <a:lnTo>
                    <a:pt x="0" y="0"/>
                  </a:lnTo>
                  <a:lnTo>
                    <a:pt x="161" y="404"/>
                  </a:lnTo>
                  <a:lnTo>
                    <a:pt x="196" y="404"/>
                  </a:lnTo>
                  <a:close/>
                </a:path>
              </a:pathLst>
            </a:custGeom>
            <a:solidFill>
              <a:srgbClr val="68A92F"/>
            </a:solidFill>
            <a:ln w="9525">
              <a:solidFill>
                <a:srgbClr val="68A92F"/>
              </a:solidFill>
              <a:round/>
              <a:headEnd/>
              <a:tailEnd/>
            </a:ln>
          </p:spPr>
          <p:txBody>
            <a:bodyPr vert="horz" wrap="square" lIns="91440" tIns="45720" rIns="91440" bIns="45720" numCol="1" anchor="t" anchorCtr="0" compatLnSpc="1">
              <a:prstTxWarp prst="textNoShape">
                <a:avLst/>
              </a:prstTxWarp>
            </a:bodyPr>
            <a:lstStyle/>
            <a:p>
              <a:endParaRPr lang="en-US" sz="1867" kern="0">
                <a:solidFill>
                  <a:srgbClr val="000000"/>
                </a:solidFill>
                <a:latin typeface="Arial"/>
                <a:cs typeface="Arial"/>
                <a:sym typeface="Arial"/>
                <a:rtl val="0"/>
              </a:endParaRPr>
            </a:p>
          </p:txBody>
        </p:sp>
        <p:sp>
          <p:nvSpPr>
            <p:cNvPr id="217" name="Freeform 411"/>
            <p:cNvSpPr>
              <a:spLocks/>
            </p:cNvSpPr>
            <p:nvPr userDrawn="1"/>
          </p:nvSpPr>
          <p:spPr bwMode="auto">
            <a:xfrm>
              <a:off x="7223126" y="3206750"/>
              <a:ext cx="106363" cy="207963"/>
            </a:xfrm>
            <a:custGeom>
              <a:avLst/>
              <a:gdLst>
                <a:gd name="T0" fmla="*/ 202 w 202"/>
                <a:gd name="T1" fmla="*/ 394 h 394"/>
                <a:gd name="T2" fmla="*/ 0 w 202"/>
                <a:gd name="T3" fmla="*/ 0 h 394"/>
                <a:gd name="T4" fmla="*/ 41 w 202"/>
                <a:gd name="T5" fmla="*/ 394 h 394"/>
                <a:gd name="T6" fmla="*/ 202 w 202"/>
                <a:gd name="T7" fmla="*/ 394 h 394"/>
              </a:gdLst>
              <a:ahLst/>
              <a:cxnLst>
                <a:cxn ang="0">
                  <a:pos x="T0" y="T1"/>
                </a:cxn>
                <a:cxn ang="0">
                  <a:pos x="T2" y="T3"/>
                </a:cxn>
                <a:cxn ang="0">
                  <a:pos x="T4" y="T5"/>
                </a:cxn>
                <a:cxn ang="0">
                  <a:pos x="T6" y="T7"/>
                </a:cxn>
              </a:cxnLst>
              <a:rect l="0" t="0" r="r" b="b"/>
              <a:pathLst>
                <a:path w="202" h="394">
                  <a:moveTo>
                    <a:pt x="202" y="394"/>
                  </a:moveTo>
                  <a:lnTo>
                    <a:pt x="0" y="0"/>
                  </a:lnTo>
                  <a:lnTo>
                    <a:pt x="41" y="394"/>
                  </a:lnTo>
                  <a:lnTo>
                    <a:pt x="202" y="394"/>
                  </a:lnTo>
                  <a:close/>
                </a:path>
              </a:pathLst>
            </a:custGeom>
            <a:solidFill>
              <a:srgbClr val="5B83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67" kern="0">
                <a:solidFill>
                  <a:srgbClr val="000000"/>
                </a:solidFill>
                <a:latin typeface="Arial"/>
                <a:cs typeface="Arial"/>
                <a:sym typeface="Arial"/>
                <a:rtl val="0"/>
              </a:endParaRPr>
            </a:p>
          </p:txBody>
        </p:sp>
        <p:sp>
          <p:nvSpPr>
            <p:cNvPr id="218" name="Freeform 412"/>
            <p:cNvSpPr>
              <a:spLocks/>
            </p:cNvSpPr>
            <p:nvPr userDrawn="1"/>
          </p:nvSpPr>
          <p:spPr bwMode="auto">
            <a:xfrm>
              <a:off x="5780089" y="3125788"/>
              <a:ext cx="288925" cy="227013"/>
            </a:xfrm>
            <a:custGeom>
              <a:avLst/>
              <a:gdLst>
                <a:gd name="T0" fmla="*/ 0 w 546"/>
                <a:gd name="T1" fmla="*/ 0 h 429"/>
                <a:gd name="T2" fmla="*/ 451 w 546"/>
                <a:gd name="T3" fmla="*/ 41 h 429"/>
                <a:gd name="T4" fmla="*/ 546 w 546"/>
                <a:gd name="T5" fmla="*/ 429 h 429"/>
                <a:gd name="T6" fmla="*/ 0 w 546"/>
                <a:gd name="T7" fmla="*/ 0 h 429"/>
              </a:gdLst>
              <a:ahLst/>
              <a:cxnLst>
                <a:cxn ang="0">
                  <a:pos x="T0" y="T1"/>
                </a:cxn>
                <a:cxn ang="0">
                  <a:pos x="T2" y="T3"/>
                </a:cxn>
                <a:cxn ang="0">
                  <a:pos x="T4" y="T5"/>
                </a:cxn>
                <a:cxn ang="0">
                  <a:pos x="T6" y="T7"/>
                </a:cxn>
              </a:cxnLst>
              <a:rect l="0" t="0" r="r" b="b"/>
              <a:pathLst>
                <a:path w="546" h="429">
                  <a:moveTo>
                    <a:pt x="0" y="0"/>
                  </a:moveTo>
                  <a:lnTo>
                    <a:pt x="451" y="41"/>
                  </a:lnTo>
                  <a:lnTo>
                    <a:pt x="546" y="429"/>
                  </a:lnTo>
                  <a:lnTo>
                    <a:pt x="0" y="0"/>
                  </a:lnTo>
                  <a:close/>
                </a:path>
              </a:pathLst>
            </a:custGeom>
            <a:solidFill>
              <a:srgbClr val="94DA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67" kern="0">
                <a:solidFill>
                  <a:srgbClr val="000000"/>
                </a:solidFill>
                <a:latin typeface="Arial"/>
                <a:cs typeface="Arial"/>
                <a:sym typeface="Arial"/>
                <a:rtl val="0"/>
              </a:endParaRPr>
            </a:p>
          </p:txBody>
        </p:sp>
        <p:sp>
          <p:nvSpPr>
            <p:cNvPr id="219" name="Freeform 413"/>
            <p:cNvSpPr>
              <a:spLocks/>
            </p:cNvSpPr>
            <p:nvPr userDrawn="1"/>
          </p:nvSpPr>
          <p:spPr bwMode="auto">
            <a:xfrm>
              <a:off x="6880226" y="2774950"/>
              <a:ext cx="20638" cy="20638"/>
            </a:xfrm>
            <a:custGeom>
              <a:avLst/>
              <a:gdLst>
                <a:gd name="T0" fmla="*/ 3 w 40"/>
                <a:gd name="T1" fmla="*/ 0 h 39"/>
                <a:gd name="T2" fmla="*/ 0 w 40"/>
                <a:gd name="T3" fmla="*/ 39 h 39"/>
                <a:gd name="T4" fmla="*/ 40 w 40"/>
                <a:gd name="T5" fmla="*/ 0 h 39"/>
                <a:gd name="T6" fmla="*/ 3 w 40"/>
                <a:gd name="T7" fmla="*/ 0 h 39"/>
              </a:gdLst>
              <a:ahLst/>
              <a:cxnLst>
                <a:cxn ang="0">
                  <a:pos x="T0" y="T1"/>
                </a:cxn>
                <a:cxn ang="0">
                  <a:pos x="T2" y="T3"/>
                </a:cxn>
                <a:cxn ang="0">
                  <a:pos x="T4" y="T5"/>
                </a:cxn>
                <a:cxn ang="0">
                  <a:pos x="T6" y="T7"/>
                </a:cxn>
              </a:cxnLst>
              <a:rect l="0" t="0" r="r" b="b"/>
              <a:pathLst>
                <a:path w="40" h="39">
                  <a:moveTo>
                    <a:pt x="3" y="0"/>
                  </a:moveTo>
                  <a:lnTo>
                    <a:pt x="0" y="39"/>
                  </a:lnTo>
                  <a:lnTo>
                    <a:pt x="40" y="0"/>
                  </a:lnTo>
                  <a:lnTo>
                    <a:pt x="3" y="0"/>
                  </a:lnTo>
                  <a:close/>
                </a:path>
              </a:pathLst>
            </a:custGeom>
            <a:solidFill>
              <a:srgbClr val="F0EE1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67" kern="0">
                <a:solidFill>
                  <a:srgbClr val="000000"/>
                </a:solidFill>
                <a:latin typeface="Arial"/>
                <a:cs typeface="Arial"/>
                <a:sym typeface="Arial"/>
                <a:rtl val="0"/>
              </a:endParaRPr>
            </a:p>
          </p:txBody>
        </p:sp>
        <p:sp>
          <p:nvSpPr>
            <p:cNvPr id="220" name="Freeform 414"/>
            <p:cNvSpPr>
              <a:spLocks/>
            </p:cNvSpPr>
            <p:nvPr userDrawn="1"/>
          </p:nvSpPr>
          <p:spPr bwMode="auto">
            <a:xfrm>
              <a:off x="5564189" y="2930525"/>
              <a:ext cx="192088" cy="152400"/>
            </a:xfrm>
            <a:custGeom>
              <a:avLst/>
              <a:gdLst>
                <a:gd name="T0" fmla="*/ 114 w 364"/>
                <a:gd name="T1" fmla="*/ 286 h 286"/>
                <a:gd name="T2" fmla="*/ 364 w 364"/>
                <a:gd name="T3" fmla="*/ 41 h 286"/>
                <a:gd name="T4" fmla="*/ 0 w 364"/>
                <a:gd name="T5" fmla="*/ 0 h 286"/>
                <a:gd name="T6" fmla="*/ 114 w 364"/>
                <a:gd name="T7" fmla="*/ 286 h 286"/>
              </a:gdLst>
              <a:ahLst/>
              <a:cxnLst>
                <a:cxn ang="0">
                  <a:pos x="T0" y="T1"/>
                </a:cxn>
                <a:cxn ang="0">
                  <a:pos x="T2" y="T3"/>
                </a:cxn>
                <a:cxn ang="0">
                  <a:pos x="T4" y="T5"/>
                </a:cxn>
                <a:cxn ang="0">
                  <a:pos x="T6" y="T7"/>
                </a:cxn>
              </a:cxnLst>
              <a:rect l="0" t="0" r="r" b="b"/>
              <a:pathLst>
                <a:path w="364" h="286">
                  <a:moveTo>
                    <a:pt x="114" y="286"/>
                  </a:moveTo>
                  <a:lnTo>
                    <a:pt x="364" y="41"/>
                  </a:lnTo>
                  <a:lnTo>
                    <a:pt x="0" y="0"/>
                  </a:lnTo>
                  <a:lnTo>
                    <a:pt x="114" y="286"/>
                  </a:lnTo>
                  <a:close/>
                </a:path>
              </a:pathLst>
            </a:custGeom>
            <a:solidFill>
              <a:srgbClr val="2A4F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67" kern="0">
                <a:solidFill>
                  <a:srgbClr val="000000"/>
                </a:solidFill>
                <a:latin typeface="Arial"/>
                <a:cs typeface="Arial"/>
                <a:sym typeface="Arial"/>
                <a:rtl val="0"/>
              </a:endParaRPr>
            </a:p>
          </p:txBody>
        </p:sp>
        <p:sp>
          <p:nvSpPr>
            <p:cNvPr id="221" name="Freeform 415"/>
            <p:cNvSpPr>
              <a:spLocks/>
            </p:cNvSpPr>
            <p:nvPr userDrawn="1"/>
          </p:nvSpPr>
          <p:spPr bwMode="auto">
            <a:xfrm>
              <a:off x="5564189" y="2774950"/>
              <a:ext cx="192088" cy="177800"/>
            </a:xfrm>
            <a:custGeom>
              <a:avLst/>
              <a:gdLst>
                <a:gd name="T0" fmla="*/ 145 w 364"/>
                <a:gd name="T1" fmla="*/ 0 h 335"/>
                <a:gd name="T2" fmla="*/ 0 w 364"/>
                <a:gd name="T3" fmla="*/ 294 h 335"/>
                <a:gd name="T4" fmla="*/ 364 w 364"/>
                <a:gd name="T5" fmla="*/ 335 h 335"/>
                <a:gd name="T6" fmla="*/ 322 w 364"/>
                <a:gd name="T7" fmla="*/ 0 h 335"/>
                <a:gd name="T8" fmla="*/ 145 w 364"/>
                <a:gd name="T9" fmla="*/ 0 h 335"/>
              </a:gdLst>
              <a:ahLst/>
              <a:cxnLst>
                <a:cxn ang="0">
                  <a:pos x="T0" y="T1"/>
                </a:cxn>
                <a:cxn ang="0">
                  <a:pos x="T2" y="T3"/>
                </a:cxn>
                <a:cxn ang="0">
                  <a:pos x="T4" y="T5"/>
                </a:cxn>
                <a:cxn ang="0">
                  <a:pos x="T6" y="T7"/>
                </a:cxn>
                <a:cxn ang="0">
                  <a:pos x="T8" y="T9"/>
                </a:cxn>
              </a:cxnLst>
              <a:rect l="0" t="0" r="r" b="b"/>
              <a:pathLst>
                <a:path w="364" h="335">
                  <a:moveTo>
                    <a:pt x="145" y="0"/>
                  </a:moveTo>
                  <a:lnTo>
                    <a:pt x="0" y="294"/>
                  </a:lnTo>
                  <a:lnTo>
                    <a:pt x="364" y="335"/>
                  </a:lnTo>
                  <a:lnTo>
                    <a:pt x="322" y="0"/>
                  </a:lnTo>
                  <a:lnTo>
                    <a:pt x="145" y="0"/>
                  </a:lnTo>
                  <a:close/>
                </a:path>
              </a:pathLst>
            </a:custGeom>
            <a:solidFill>
              <a:srgbClr val="2B4D9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67" kern="0">
                <a:solidFill>
                  <a:srgbClr val="000000"/>
                </a:solidFill>
                <a:latin typeface="Arial"/>
                <a:cs typeface="Arial"/>
                <a:sym typeface="Arial"/>
                <a:rtl val="0"/>
              </a:endParaRPr>
            </a:p>
          </p:txBody>
        </p:sp>
        <p:sp>
          <p:nvSpPr>
            <p:cNvPr id="222" name="Freeform 416"/>
            <p:cNvSpPr>
              <a:spLocks/>
            </p:cNvSpPr>
            <p:nvPr userDrawn="1"/>
          </p:nvSpPr>
          <p:spPr bwMode="auto">
            <a:xfrm>
              <a:off x="6457951" y="2811463"/>
              <a:ext cx="169863" cy="368300"/>
            </a:xfrm>
            <a:custGeom>
              <a:avLst/>
              <a:gdLst>
                <a:gd name="T0" fmla="*/ 0 w 320"/>
                <a:gd name="T1" fmla="*/ 276 h 694"/>
                <a:gd name="T2" fmla="*/ 320 w 320"/>
                <a:gd name="T3" fmla="*/ 0 h 694"/>
                <a:gd name="T4" fmla="*/ 87 w 320"/>
                <a:gd name="T5" fmla="*/ 694 h 694"/>
                <a:gd name="T6" fmla="*/ 0 w 320"/>
                <a:gd name="T7" fmla="*/ 276 h 694"/>
              </a:gdLst>
              <a:ahLst/>
              <a:cxnLst>
                <a:cxn ang="0">
                  <a:pos x="T0" y="T1"/>
                </a:cxn>
                <a:cxn ang="0">
                  <a:pos x="T2" y="T3"/>
                </a:cxn>
                <a:cxn ang="0">
                  <a:pos x="T4" y="T5"/>
                </a:cxn>
                <a:cxn ang="0">
                  <a:pos x="T6" y="T7"/>
                </a:cxn>
              </a:cxnLst>
              <a:rect l="0" t="0" r="r" b="b"/>
              <a:pathLst>
                <a:path w="320" h="694">
                  <a:moveTo>
                    <a:pt x="0" y="276"/>
                  </a:moveTo>
                  <a:lnTo>
                    <a:pt x="320" y="0"/>
                  </a:lnTo>
                  <a:lnTo>
                    <a:pt x="87" y="694"/>
                  </a:lnTo>
                  <a:lnTo>
                    <a:pt x="0" y="276"/>
                  </a:lnTo>
                  <a:close/>
                </a:path>
              </a:pathLst>
            </a:custGeom>
            <a:solidFill>
              <a:srgbClr val="41AC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67" kern="0">
                <a:solidFill>
                  <a:srgbClr val="000000"/>
                </a:solidFill>
                <a:latin typeface="Arial"/>
                <a:cs typeface="Arial"/>
                <a:sym typeface="Arial"/>
                <a:rtl val="0"/>
              </a:endParaRPr>
            </a:p>
          </p:txBody>
        </p:sp>
        <p:sp>
          <p:nvSpPr>
            <p:cNvPr id="223" name="Freeform 417"/>
            <p:cNvSpPr>
              <a:spLocks/>
            </p:cNvSpPr>
            <p:nvPr userDrawn="1"/>
          </p:nvSpPr>
          <p:spPr bwMode="auto">
            <a:xfrm>
              <a:off x="6503989" y="2811463"/>
              <a:ext cx="288925" cy="368300"/>
            </a:xfrm>
            <a:custGeom>
              <a:avLst/>
              <a:gdLst>
                <a:gd name="T0" fmla="*/ 233 w 545"/>
                <a:gd name="T1" fmla="*/ 0 h 694"/>
                <a:gd name="T2" fmla="*/ 545 w 545"/>
                <a:gd name="T3" fmla="*/ 592 h 694"/>
                <a:gd name="T4" fmla="*/ 0 w 545"/>
                <a:gd name="T5" fmla="*/ 694 h 694"/>
                <a:gd name="T6" fmla="*/ 233 w 545"/>
                <a:gd name="T7" fmla="*/ 0 h 694"/>
              </a:gdLst>
              <a:ahLst/>
              <a:cxnLst>
                <a:cxn ang="0">
                  <a:pos x="T0" y="T1"/>
                </a:cxn>
                <a:cxn ang="0">
                  <a:pos x="T2" y="T3"/>
                </a:cxn>
                <a:cxn ang="0">
                  <a:pos x="T4" y="T5"/>
                </a:cxn>
                <a:cxn ang="0">
                  <a:pos x="T6" y="T7"/>
                </a:cxn>
              </a:cxnLst>
              <a:rect l="0" t="0" r="r" b="b"/>
              <a:pathLst>
                <a:path w="545" h="694">
                  <a:moveTo>
                    <a:pt x="233" y="0"/>
                  </a:moveTo>
                  <a:lnTo>
                    <a:pt x="545" y="592"/>
                  </a:lnTo>
                  <a:lnTo>
                    <a:pt x="0" y="694"/>
                  </a:lnTo>
                  <a:lnTo>
                    <a:pt x="233" y="0"/>
                  </a:lnTo>
                  <a:close/>
                </a:path>
              </a:pathLst>
            </a:custGeom>
            <a:solidFill>
              <a:srgbClr val="98D4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67" kern="0">
                <a:solidFill>
                  <a:srgbClr val="000000"/>
                </a:solidFill>
                <a:latin typeface="Arial"/>
                <a:cs typeface="Arial"/>
                <a:sym typeface="Arial"/>
                <a:rtl val="0"/>
              </a:endParaRPr>
            </a:p>
          </p:txBody>
        </p:sp>
        <p:sp>
          <p:nvSpPr>
            <p:cNvPr id="224" name="Freeform 418"/>
            <p:cNvSpPr>
              <a:spLocks/>
            </p:cNvSpPr>
            <p:nvPr userDrawn="1"/>
          </p:nvSpPr>
          <p:spPr bwMode="auto">
            <a:xfrm>
              <a:off x="6018214" y="3146425"/>
              <a:ext cx="177800" cy="206375"/>
            </a:xfrm>
            <a:custGeom>
              <a:avLst/>
              <a:gdLst>
                <a:gd name="T0" fmla="*/ 0 w 337"/>
                <a:gd name="T1" fmla="*/ 0 h 388"/>
                <a:gd name="T2" fmla="*/ 95 w 337"/>
                <a:gd name="T3" fmla="*/ 388 h 388"/>
                <a:gd name="T4" fmla="*/ 337 w 337"/>
                <a:gd name="T5" fmla="*/ 81 h 388"/>
                <a:gd name="T6" fmla="*/ 0 w 337"/>
                <a:gd name="T7" fmla="*/ 0 h 388"/>
              </a:gdLst>
              <a:ahLst/>
              <a:cxnLst>
                <a:cxn ang="0">
                  <a:pos x="T0" y="T1"/>
                </a:cxn>
                <a:cxn ang="0">
                  <a:pos x="T2" y="T3"/>
                </a:cxn>
                <a:cxn ang="0">
                  <a:pos x="T4" y="T5"/>
                </a:cxn>
                <a:cxn ang="0">
                  <a:pos x="T6" y="T7"/>
                </a:cxn>
              </a:cxnLst>
              <a:rect l="0" t="0" r="r" b="b"/>
              <a:pathLst>
                <a:path w="337" h="388">
                  <a:moveTo>
                    <a:pt x="0" y="0"/>
                  </a:moveTo>
                  <a:lnTo>
                    <a:pt x="95" y="388"/>
                  </a:lnTo>
                  <a:lnTo>
                    <a:pt x="337" y="81"/>
                  </a:lnTo>
                  <a:lnTo>
                    <a:pt x="0" y="0"/>
                  </a:lnTo>
                  <a:close/>
                </a:path>
              </a:pathLst>
            </a:custGeom>
            <a:solidFill>
              <a:srgbClr val="C8ED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67" kern="0">
                <a:solidFill>
                  <a:srgbClr val="000000"/>
                </a:solidFill>
                <a:latin typeface="Arial"/>
                <a:cs typeface="Arial"/>
                <a:sym typeface="Arial"/>
                <a:rtl val="0"/>
              </a:endParaRPr>
            </a:p>
          </p:txBody>
        </p:sp>
        <p:sp>
          <p:nvSpPr>
            <p:cNvPr id="225" name="Freeform 419"/>
            <p:cNvSpPr>
              <a:spLocks/>
            </p:cNvSpPr>
            <p:nvPr userDrawn="1"/>
          </p:nvSpPr>
          <p:spPr bwMode="auto">
            <a:xfrm>
              <a:off x="5092701" y="2827338"/>
              <a:ext cx="82550" cy="101600"/>
            </a:xfrm>
            <a:custGeom>
              <a:avLst/>
              <a:gdLst>
                <a:gd name="T0" fmla="*/ 0 w 154"/>
                <a:gd name="T1" fmla="*/ 0 h 191"/>
                <a:gd name="T2" fmla="*/ 0 w 154"/>
                <a:gd name="T3" fmla="*/ 191 h 191"/>
                <a:gd name="T4" fmla="*/ 154 w 154"/>
                <a:gd name="T5" fmla="*/ 63 h 191"/>
                <a:gd name="T6" fmla="*/ 0 w 154"/>
                <a:gd name="T7" fmla="*/ 0 h 191"/>
              </a:gdLst>
              <a:ahLst/>
              <a:cxnLst>
                <a:cxn ang="0">
                  <a:pos x="T0" y="T1"/>
                </a:cxn>
                <a:cxn ang="0">
                  <a:pos x="T2" y="T3"/>
                </a:cxn>
                <a:cxn ang="0">
                  <a:pos x="T4" y="T5"/>
                </a:cxn>
                <a:cxn ang="0">
                  <a:pos x="T6" y="T7"/>
                </a:cxn>
              </a:cxnLst>
              <a:rect l="0" t="0" r="r" b="b"/>
              <a:pathLst>
                <a:path w="154" h="191">
                  <a:moveTo>
                    <a:pt x="0" y="0"/>
                  </a:moveTo>
                  <a:lnTo>
                    <a:pt x="0" y="191"/>
                  </a:lnTo>
                  <a:lnTo>
                    <a:pt x="154" y="63"/>
                  </a:lnTo>
                  <a:lnTo>
                    <a:pt x="0" y="0"/>
                  </a:lnTo>
                  <a:close/>
                </a:path>
              </a:pathLst>
            </a:custGeom>
            <a:solidFill>
              <a:srgbClr val="ED1261"/>
            </a:solidFill>
            <a:ln w="9525">
              <a:solidFill>
                <a:srgbClr val="ED1261"/>
              </a:solidFill>
              <a:round/>
              <a:headEnd/>
              <a:tailEnd/>
            </a:ln>
          </p:spPr>
          <p:txBody>
            <a:bodyPr vert="horz" wrap="square" lIns="91440" tIns="45720" rIns="91440" bIns="45720" numCol="1" anchor="t" anchorCtr="0" compatLnSpc="1">
              <a:prstTxWarp prst="textNoShape">
                <a:avLst/>
              </a:prstTxWarp>
            </a:bodyPr>
            <a:lstStyle/>
            <a:p>
              <a:endParaRPr lang="en-US" sz="1867" kern="0">
                <a:solidFill>
                  <a:srgbClr val="000000"/>
                </a:solidFill>
                <a:latin typeface="Arial"/>
                <a:cs typeface="Arial"/>
                <a:sym typeface="Arial"/>
                <a:rtl val="0"/>
              </a:endParaRPr>
            </a:p>
          </p:txBody>
        </p:sp>
        <p:sp>
          <p:nvSpPr>
            <p:cNvPr id="226" name="Freeform 420"/>
            <p:cNvSpPr>
              <a:spLocks/>
            </p:cNvSpPr>
            <p:nvPr userDrawn="1"/>
          </p:nvSpPr>
          <p:spPr bwMode="auto">
            <a:xfrm>
              <a:off x="5092701" y="2774950"/>
              <a:ext cx="82550" cy="85725"/>
            </a:xfrm>
            <a:custGeom>
              <a:avLst/>
              <a:gdLst>
                <a:gd name="T0" fmla="*/ 0 w 154"/>
                <a:gd name="T1" fmla="*/ 0 h 161"/>
                <a:gd name="T2" fmla="*/ 0 w 154"/>
                <a:gd name="T3" fmla="*/ 98 h 161"/>
                <a:gd name="T4" fmla="*/ 154 w 154"/>
                <a:gd name="T5" fmla="*/ 161 h 161"/>
                <a:gd name="T6" fmla="*/ 154 w 154"/>
                <a:gd name="T7" fmla="*/ 0 h 161"/>
                <a:gd name="T8" fmla="*/ 0 w 154"/>
                <a:gd name="T9" fmla="*/ 0 h 161"/>
              </a:gdLst>
              <a:ahLst/>
              <a:cxnLst>
                <a:cxn ang="0">
                  <a:pos x="T0" y="T1"/>
                </a:cxn>
                <a:cxn ang="0">
                  <a:pos x="T2" y="T3"/>
                </a:cxn>
                <a:cxn ang="0">
                  <a:pos x="T4" y="T5"/>
                </a:cxn>
                <a:cxn ang="0">
                  <a:pos x="T6" y="T7"/>
                </a:cxn>
                <a:cxn ang="0">
                  <a:pos x="T8" y="T9"/>
                </a:cxn>
              </a:cxnLst>
              <a:rect l="0" t="0" r="r" b="b"/>
              <a:pathLst>
                <a:path w="154" h="161">
                  <a:moveTo>
                    <a:pt x="0" y="0"/>
                  </a:moveTo>
                  <a:lnTo>
                    <a:pt x="0" y="98"/>
                  </a:lnTo>
                  <a:lnTo>
                    <a:pt x="154" y="161"/>
                  </a:lnTo>
                  <a:lnTo>
                    <a:pt x="154" y="0"/>
                  </a:lnTo>
                  <a:lnTo>
                    <a:pt x="0" y="0"/>
                  </a:lnTo>
                  <a:close/>
                </a:path>
              </a:pathLst>
            </a:custGeom>
            <a:solidFill>
              <a:srgbClr val="ED14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67" kern="0">
                <a:solidFill>
                  <a:srgbClr val="000000"/>
                </a:solidFill>
                <a:latin typeface="Arial"/>
                <a:cs typeface="Arial"/>
                <a:sym typeface="Arial"/>
                <a:rtl val="0"/>
              </a:endParaRPr>
            </a:p>
          </p:txBody>
        </p:sp>
        <p:sp>
          <p:nvSpPr>
            <p:cNvPr id="227" name="Freeform 421"/>
            <p:cNvSpPr>
              <a:spLocks/>
            </p:cNvSpPr>
            <p:nvPr userDrawn="1"/>
          </p:nvSpPr>
          <p:spPr bwMode="auto">
            <a:xfrm>
              <a:off x="7002464" y="3006725"/>
              <a:ext cx="138113" cy="195263"/>
            </a:xfrm>
            <a:custGeom>
              <a:avLst/>
              <a:gdLst>
                <a:gd name="T0" fmla="*/ 0 w 261"/>
                <a:gd name="T1" fmla="*/ 184 h 369"/>
                <a:gd name="T2" fmla="*/ 261 w 261"/>
                <a:gd name="T3" fmla="*/ 369 h 369"/>
                <a:gd name="T4" fmla="*/ 78 w 261"/>
                <a:gd name="T5" fmla="*/ 0 h 369"/>
                <a:gd name="T6" fmla="*/ 0 w 261"/>
                <a:gd name="T7" fmla="*/ 184 h 369"/>
              </a:gdLst>
              <a:ahLst/>
              <a:cxnLst>
                <a:cxn ang="0">
                  <a:pos x="T0" y="T1"/>
                </a:cxn>
                <a:cxn ang="0">
                  <a:pos x="T2" y="T3"/>
                </a:cxn>
                <a:cxn ang="0">
                  <a:pos x="T4" y="T5"/>
                </a:cxn>
                <a:cxn ang="0">
                  <a:pos x="T6" y="T7"/>
                </a:cxn>
              </a:cxnLst>
              <a:rect l="0" t="0" r="r" b="b"/>
              <a:pathLst>
                <a:path w="261" h="369">
                  <a:moveTo>
                    <a:pt x="0" y="184"/>
                  </a:moveTo>
                  <a:lnTo>
                    <a:pt x="261" y="369"/>
                  </a:lnTo>
                  <a:lnTo>
                    <a:pt x="78" y="0"/>
                  </a:lnTo>
                  <a:lnTo>
                    <a:pt x="0" y="184"/>
                  </a:lnTo>
                  <a:close/>
                </a:path>
              </a:pathLst>
            </a:custGeom>
            <a:solidFill>
              <a:srgbClr val="B8DD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67" kern="0">
                <a:solidFill>
                  <a:srgbClr val="000000"/>
                </a:solidFill>
                <a:latin typeface="Arial"/>
                <a:cs typeface="Arial"/>
                <a:sym typeface="Arial"/>
                <a:rtl val="0"/>
              </a:endParaRPr>
            </a:p>
          </p:txBody>
        </p:sp>
        <p:sp>
          <p:nvSpPr>
            <p:cNvPr id="228" name="Freeform 422"/>
            <p:cNvSpPr>
              <a:spLocks/>
            </p:cNvSpPr>
            <p:nvPr userDrawn="1"/>
          </p:nvSpPr>
          <p:spPr bwMode="auto">
            <a:xfrm>
              <a:off x="6330951" y="2774950"/>
              <a:ext cx="130175" cy="182563"/>
            </a:xfrm>
            <a:custGeom>
              <a:avLst/>
              <a:gdLst>
                <a:gd name="T0" fmla="*/ 0 w 246"/>
                <a:gd name="T1" fmla="*/ 0 h 345"/>
                <a:gd name="T2" fmla="*/ 239 w 246"/>
                <a:gd name="T3" fmla="*/ 345 h 345"/>
                <a:gd name="T4" fmla="*/ 246 w 246"/>
                <a:gd name="T5" fmla="*/ 0 h 345"/>
                <a:gd name="T6" fmla="*/ 0 w 246"/>
                <a:gd name="T7" fmla="*/ 0 h 345"/>
              </a:gdLst>
              <a:ahLst/>
              <a:cxnLst>
                <a:cxn ang="0">
                  <a:pos x="T0" y="T1"/>
                </a:cxn>
                <a:cxn ang="0">
                  <a:pos x="T2" y="T3"/>
                </a:cxn>
                <a:cxn ang="0">
                  <a:pos x="T4" y="T5"/>
                </a:cxn>
                <a:cxn ang="0">
                  <a:pos x="T6" y="T7"/>
                </a:cxn>
              </a:cxnLst>
              <a:rect l="0" t="0" r="r" b="b"/>
              <a:pathLst>
                <a:path w="246" h="345">
                  <a:moveTo>
                    <a:pt x="0" y="0"/>
                  </a:moveTo>
                  <a:lnTo>
                    <a:pt x="239" y="345"/>
                  </a:lnTo>
                  <a:lnTo>
                    <a:pt x="246" y="0"/>
                  </a:lnTo>
                  <a:lnTo>
                    <a:pt x="0" y="0"/>
                  </a:lnTo>
                  <a:close/>
                </a:path>
              </a:pathLst>
            </a:custGeom>
            <a:solidFill>
              <a:srgbClr val="53BE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67" kern="0">
                <a:solidFill>
                  <a:srgbClr val="000000"/>
                </a:solidFill>
                <a:latin typeface="Arial"/>
                <a:cs typeface="Arial"/>
                <a:sym typeface="Arial"/>
                <a:rtl val="0"/>
              </a:endParaRPr>
            </a:p>
          </p:txBody>
        </p:sp>
        <p:sp>
          <p:nvSpPr>
            <p:cNvPr id="229" name="Freeform 423"/>
            <p:cNvSpPr>
              <a:spLocks/>
            </p:cNvSpPr>
            <p:nvPr userDrawn="1"/>
          </p:nvSpPr>
          <p:spPr bwMode="auto">
            <a:xfrm>
              <a:off x="6457951" y="2774950"/>
              <a:ext cx="169863" cy="182563"/>
            </a:xfrm>
            <a:custGeom>
              <a:avLst/>
              <a:gdLst>
                <a:gd name="T0" fmla="*/ 7 w 320"/>
                <a:gd name="T1" fmla="*/ 0 h 345"/>
                <a:gd name="T2" fmla="*/ 0 w 320"/>
                <a:gd name="T3" fmla="*/ 345 h 345"/>
                <a:gd name="T4" fmla="*/ 320 w 320"/>
                <a:gd name="T5" fmla="*/ 69 h 345"/>
                <a:gd name="T6" fmla="*/ 177 w 320"/>
                <a:gd name="T7" fmla="*/ 0 h 345"/>
                <a:gd name="T8" fmla="*/ 7 w 320"/>
                <a:gd name="T9" fmla="*/ 0 h 345"/>
              </a:gdLst>
              <a:ahLst/>
              <a:cxnLst>
                <a:cxn ang="0">
                  <a:pos x="T0" y="T1"/>
                </a:cxn>
                <a:cxn ang="0">
                  <a:pos x="T2" y="T3"/>
                </a:cxn>
                <a:cxn ang="0">
                  <a:pos x="T4" y="T5"/>
                </a:cxn>
                <a:cxn ang="0">
                  <a:pos x="T6" y="T7"/>
                </a:cxn>
                <a:cxn ang="0">
                  <a:pos x="T8" y="T9"/>
                </a:cxn>
              </a:cxnLst>
              <a:rect l="0" t="0" r="r" b="b"/>
              <a:pathLst>
                <a:path w="320" h="345">
                  <a:moveTo>
                    <a:pt x="7" y="0"/>
                  </a:moveTo>
                  <a:lnTo>
                    <a:pt x="0" y="345"/>
                  </a:lnTo>
                  <a:lnTo>
                    <a:pt x="320" y="69"/>
                  </a:lnTo>
                  <a:lnTo>
                    <a:pt x="177" y="0"/>
                  </a:lnTo>
                  <a:lnTo>
                    <a:pt x="7" y="0"/>
                  </a:lnTo>
                  <a:close/>
                </a:path>
              </a:pathLst>
            </a:custGeom>
            <a:solidFill>
              <a:srgbClr val="81CE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67" kern="0">
                <a:solidFill>
                  <a:srgbClr val="000000"/>
                </a:solidFill>
                <a:latin typeface="Arial"/>
                <a:cs typeface="Arial"/>
                <a:sym typeface="Arial"/>
                <a:rtl val="0"/>
              </a:endParaRPr>
            </a:p>
          </p:txBody>
        </p:sp>
        <p:sp>
          <p:nvSpPr>
            <p:cNvPr id="230" name="Freeform 424"/>
            <p:cNvSpPr>
              <a:spLocks/>
            </p:cNvSpPr>
            <p:nvPr userDrawn="1"/>
          </p:nvSpPr>
          <p:spPr bwMode="auto">
            <a:xfrm>
              <a:off x="6018214" y="2828925"/>
              <a:ext cx="165100" cy="317500"/>
            </a:xfrm>
            <a:custGeom>
              <a:avLst/>
              <a:gdLst>
                <a:gd name="T0" fmla="*/ 0 w 311"/>
                <a:gd name="T1" fmla="*/ 601 h 601"/>
                <a:gd name="T2" fmla="*/ 104 w 311"/>
                <a:gd name="T3" fmla="*/ 0 h 601"/>
                <a:gd name="T4" fmla="*/ 311 w 311"/>
                <a:gd name="T5" fmla="*/ 509 h 601"/>
                <a:gd name="T6" fmla="*/ 0 w 311"/>
                <a:gd name="T7" fmla="*/ 601 h 601"/>
              </a:gdLst>
              <a:ahLst/>
              <a:cxnLst>
                <a:cxn ang="0">
                  <a:pos x="T0" y="T1"/>
                </a:cxn>
                <a:cxn ang="0">
                  <a:pos x="T2" y="T3"/>
                </a:cxn>
                <a:cxn ang="0">
                  <a:pos x="T4" y="T5"/>
                </a:cxn>
                <a:cxn ang="0">
                  <a:pos x="T6" y="T7"/>
                </a:cxn>
              </a:cxnLst>
              <a:rect l="0" t="0" r="r" b="b"/>
              <a:pathLst>
                <a:path w="311" h="601">
                  <a:moveTo>
                    <a:pt x="0" y="601"/>
                  </a:moveTo>
                  <a:lnTo>
                    <a:pt x="104" y="0"/>
                  </a:lnTo>
                  <a:lnTo>
                    <a:pt x="311" y="509"/>
                  </a:lnTo>
                  <a:lnTo>
                    <a:pt x="0" y="601"/>
                  </a:lnTo>
                  <a:close/>
                </a:path>
              </a:pathLst>
            </a:custGeom>
            <a:solidFill>
              <a:srgbClr val="D7F2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67" kern="0">
                <a:solidFill>
                  <a:srgbClr val="000000"/>
                </a:solidFill>
                <a:latin typeface="Arial"/>
                <a:cs typeface="Arial"/>
                <a:sym typeface="Arial"/>
                <a:rtl val="0"/>
              </a:endParaRPr>
            </a:p>
          </p:txBody>
        </p:sp>
        <p:sp>
          <p:nvSpPr>
            <p:cNvPr id="231" name="Freeform 425"/>
            <p:cNvSpPr>
              <a:spLocks/>
            </p:cNvSpPr>
            <p:nvPr userDrawn="1"/>
          </p:nvSpPr>
          <p:spPr bwMode="auto">
            <a:xfrm>
              <a:off x="6018214" y="3098800"/>
              <a:ext cx="177800" cy="90488"/>
            </a:xfrm>
            <a:custGeom>
              <a:avLst/>
              <a:gdLst>
                <a:gd name="T0" fmla="*/ 0 w 337"/>
                <a:gd name="T1" fmla="*/ 92 h 173"/>
                <a:gd name="T2" fmla="*/ 337 w 337"/>
                <a:gd name="T3" fmla="*/ 173 h 173"/>
                <a:gd name="T4" fmla="*/ 311 w 337"/>
                <a:gd name="T5" fmla="*/ 0 h 173"/>
                <a:gd name="T6" fmla="*/ 0 w 337"/>
                <a:gd name="T7" fmla="*/ 92 h 173"/>
              </a:gdLst>
              <a:ahLst/>
              <a:cxnLst>
                <a:cxn ang="0">
                  <a:pos x="T0" y="T1"/>
                </a:cxn>
                <a:cxn ang="0">
                  <a:pos x="T2" y="T3"/>
                </a:cxn>
                <a:cxn ang="0">
                  <a:pos x="T4" y="T5"/>
                </a:cxn>
                <a:cxn ang="0">
                  <a:pos x="T6" y="T7"/>
                </a:cxn>
              </a:cxnLst>
              <a:rect l="0" t="0" r="r" b="b"/>
              <a:pathLst>
                <a:path w="337" h="173">
                  <a:moveTo>
                    <a:pt x="0" y="92"/>
                  </a:moveTo>
                  <a:lnTo>
                    <a:pt x="337" y="173"/>
                  </a:lnTo>
                  <a:lnTo>
                    <a:pt x="311" y="0"/>
                  </a:lnTo>
                  <a:lnTo>
                    <a:pt x="0" y="92"/>
                  </a:lnTo>
                  <a:close/>
                </a:path>
              </a:pathLst>
            </a:custGeom>
            <a:solidFill>
              <a:srgbClr val="D5F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67" kern="0">
                <a:solidFill>
                  <a:srgbClr val="000000"/>
                </a:solidFill>
                <a:latin typeface="Arial"/>
                <a:cs typeface="Arial"/>
                <a:sym typeface="Arial"/>
                <a:rtl val="0"/>
              </a:endParaRPr>
            </a:p>
          </p:txBody>
        </p:sp>
        <p:sp>
          <p:nvSpPr>
            <p:cNvPr id="232" name="Freeform 426"/>
            <p:cNvSpPr>
              <a:spLocks/>
            </p:cNvSpPr>
            <p:nvPr userDrawn="1"/>
          </p:nvSpPr>
          <p:spPr bwMode="auto">
            <a:xfrm>
              <a:off x="6183314" y="3098800"/>
              <a:ext cx="320675" cy="90488"/>
            </a:xfrm>
            <a:custGeom>
              <a:avLst/>
              <a:gdLst>
                <a:gd name="T0" fmla="*/ 26 w 607"/>
                <a:gd name="T1" fmla="*/ 173 h 173"/>
                <a:gd name="T2" fmla="*/ 607 w 607"/>
                <a:gd name="T3" fmla="*/ 153 h 173"/>
                <a:gd name="T4" fmla="*/ 0 w 607"/>
                <a:gd name="T5" fmla="*/ 0 h 173"/>
                <a:gd name="T6" fmla="*/ 26 w 607"/>
                <a:gd name="T7" fmla="*/ 173 h 173"/>
              </a:gdLst>
              <a:ahLst/>
              <a:cxnLst>
                <a:cxn ang="0">
                  <a:pos x="T0" y="T1"/>
                </a:cxn>
                <a:cxn ang="0">
                  <a:pos x="T2" y="T3"/>
                </a:cxn>
                <a:cxn ang="0">
                  <a:pos x="T4" y="T5"/>
                </a:cxn>
                <a:cxn ang="0">
                  <a:pos x="T6" y="T7"/>
                </a:cxn>
              </a:cxnLst>
              <a:rect l="0" t="0" r="r" b="b"/>
              <a:pathLst>
                <a:path w="607" h="173">
                  <a:moveTo>
                    <a:pt x="26" y="173"/>
                  </a:moveTo>
                  <a:lnTo>
                    <a:pt x="607" y="153"/>
                  </a:lnTo>
                  <a:lnTo>
                    <a:pt x="0" y="0"/>
                  </a:lnTo>
                  <a:lnTo>
                    <a:pt x="26" y="173"/>
                  </a:lnTo>
                  <a:close/>
                </a:path>
              </a:pathLst>
            </a:custGeom>
            <a:solidFill>
              <a:srgbClr val="7ACF90"/>
            </a:solidFill>
            <a:ln w="9525">
              <a:solidFill>
                <a:srgbClr val="7ACF90"/>
              </a:solidFill>
              <a:round/>
              <a:headEnd/>
              <a:tailEnd/>
            </a:ln>
          </p:spPr>
          <p:txBody>
            <a:bodyPr vert="horz" wrap="square" lIns="91440" tIns="45720" rIns="91440" bIns="45720" numCol="1" anchor="t" anchorCtr="0" compatLnSpc="1">
              <a:prstTxWarp prst="textNoShape">
                <a:avLst/>
              </a:prstTxWarp>
            </a:bodyPr>
            <a:lstStyle/>
            <a:p>
              <a:endParaRPr lang="en-US" sz="1867" kern="0">
                <a:solidFill>
                  <a:srgbClr val="000000"/>
                </a:solidFill>
                <a:latin typeface="Arial"/>
                <a:cs typeface="Arial"/>
                <a:sym typeface="Arial"/>
                <a:rtl val="0"/>
              </a:endParaRPr>
            </a:p>
          </p:txBody>
        </p:sp>
        <p:sp>
          <p:nvSpPr>
            <p:cNvPr id="233" name="Freeform 427"/>
            <p:cNvSpPr>
              <a:spLocks/>
            </p:cNvSpPr>
            <p:nvPr userDrawn="1"/>
          </p:nvSpPr>
          <p:spPr bwMode="auto">
            <a:xfrm>
              <a:off x="6183314" y="2957513"/>
              <a:ext cx="320675" cy="222250"/>
            </a:xfrm>
            <a:custGeom>
              <a:avLst/>
              <a:gdLst>
                <a:gd name="T0" fmla="*/ 520 w 607"/>
                <a:gd name="T1" fmla="*/ 0 h 418"/>
                <a:gd name="T2" fmla="*/ 607 w 607"/>
                <a:gd name="T3" fmla="*/ 418 h 418"/>
                <a:gd name="T4" fmla="*/ 0 w 607"/>
                <a:gd name="T5" fmla="*/ 265 h 418"/>
                <a:gd name="T6" fmla="*/ 520 w 607"/>
                <a:gd name="T7" fmla="*/ 0 h 418"/>
              </a:gdLst>
              <a:ahLst/>
              <a:cxnLst>
                <a:cxn ang="0">
                  <a:pos x="T0" y="T1"/>
                </a:cxn>
                <a:cxn ang="0">
                  <a:pos x="T2" y="T3"/>
                </a:cxn>
                <a:cxn ang="0">
                  <a:pos x="T4" y="T5"/>
                </a:cxn>
                <a:cxn ang="0">
                  <a:pos x="T6" y="T7"/>
                </a:cxn>
              </a:cxnLst>
              <a:rect l="0" t="0" r="r" b="b"/>
              <a:pathLst>
                <a:path w="607" h="418">
                  <a:moveTo>
                    <a:pt x="520" y="0"/>
                  </a:moveTo>
                  <a:lnTo>
                    <a:pt x="607" y="418"/>
                  </a:lnTo>
                  <a:lnTo>
                    <a:pt x="0" y="265"/>
                  </a:lnTo>
                  <a:lnTo>
                    <a:pt x="520" y="0"/>
                  </a:lnTo>
                  <a:close/>
                </a:path>
              </a:pathLst>
            </a:custGeom>
            <a:solidFill>
              <a:srgbClr val="43AC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67" kern="0">
                <a:solidFill>
                  <a:srgbClr val="000000"/>
                </a:solidFill>
                <a:latin typeface="Arial"/>
                <a:cs typeface="Arial"/>
                <a:sym typeface="Arial"/>
                <a:rtl val="0"/>
              </a:endParaRPr>
            </a:p>
          </p:txBody>
        </p:sp>
        <p:sp>
          <p:nvSpPr>
            <p:cNvPr id="234" name="Freeform 428"/>
            <p:cNvSpPr>
              <a:spLocks/>
            </p:cNvSpPr>
            <p:nvPr userDrawn="1"/>
          </p:nvSpPr>
          <p:spPr bwMode="auto">
            <a:xfrm>
              <a:off x="5092701" y="3049588"/>
              <a:ext cx="133350" cy="147638"/>
            </a:xfrm>
            <a:custGeom>
              <a:avLst/>
              <a:gdLst>
                <a:gd name="T0" fmla="*/ 0 w 250"/>
                <a:gd name="T1" fmla="*/ 0 h 279"/>
                <a:gd name="T2" fmla="*/ 0 w 250"/>
                <a:gd name="T3" fmla="*/ 279 h 279"/>
                <a:gd name="T4" fmla="*/ 250 w 250"/>
                <a:gd name="T5" fmla="*/ 92 h 279"/>
                <a:gd name="T6" fmla="*/ 0 w 250"/>
                <a:gd name="T7" fmla="*/ 0 h 279"/>
              </a:gdLst>
              <a:ahLst/>
              <a:cxnLst>
                <a:cxn ang="0">
                  <a:pos x="T0" y="T1"/>
                </a:cxn>
                <a:cxn ang="0">
                  <a:pos x="T2" y="T3"/>
                </a:cxn>
                <a:cxn ang="0">
                  <a:pos x="T4" y="T5"/>
                </a:cxn>
                <a:cxn ang="0">
                  <a:pos x="T6" y="T7"/>
                </a:cxn>
              </a:cxnLst>
              <a:rect l="0" t="0" r="r" b="b"/>
              <a:pathLst>
                <a:path w="250" h="279">
                  <a:moveTo>
                    <a:pt x="0" y="0"/>
                  </a:moveTo>
                  <a:lnTo>
                    <a:pt x="0" y="279"/>
                  </a:lnTo>
                  <a:lnTo>
                    <a:pt x="250" y="92"/>
                  </a:lnTo>
                  <a:lnTo>
                    <a:pt x="0" y="0"/>
                  </a:lnTo>
                  <a:close/>
                </a:path>
              </a:pathLst>
            </a:custGeom>
            <a:solidFill>
              <a:srgbClr val="DC154D"/>
            </a:solidFill>
            <a:ln w="9525">
              <a:solidFill>
                <a:srgbClr val="DC154D"/>
              </a:solidFill>
              <a:round/>
              <a:headEnd/>
              <a:tailEnd/>
            </a:ln>
          </p:spPr>
          <p:txBody>
            <a:bodyPr vert="horz" wrap="square" lIns="91440" tIns="45720" rIns="91440" bIns="45720" numCol="1" anchor="t" anchorCtr="0" compatLnSpc="1">
              <a:prstTxWarp prst="textNoShape">
                <a:avLst/>
              </a:prstTxWarp>
            </a:bodyPr>
            <a:lstStyle/>
            <a:p>
              <a:endParaRPr lang="en-US" sz="1867" kern="0">
                <a:solidFill>
                  <a:srgbClr val="000000"/>
                </a:solidFill>
                <a:latin typeface="Arial"/>
                <a:cs typeface="Arial"/>
                <a:sym typeface="Arial"/>
                <a:rtl val="0"/>
              </a:endParaRPr>
            </a:p>
          </p:txBody>
        </p:sp>
        <p:sp>
          <p:nvSpPr>
            <p:cNvPr id="235" name="Freeform 429"/>
            <p:cNvSpPr>
              <a:spLocks/>
            </p:cNvSpPr>
            <p:nvPr userDrawn="1"/>
          </p:nvSpPr>
          <p:spPr bwMode="auto">
            <a:xfrm>
              <a:off x="5092701" y="3270250"/>
              <a:ext cx="41275" cy="93663"/>
            </a:xfrm>
            <a:custGeom>
              <a:avLst/>
              <a:gdLst>
                <a:gd name="T0" fmla="*/ 0 w 76"/>
                <a:gd name="T1" fmla="*/ 0 h 177"/>
                <a:gd name="T2" fmla="*/ 0 w 76"/>
                <a:gd name="T3" fmla="*/ 177 h 177"/>
                <a:gd name="T4" fmla="*/ 76 w 76"/>
                <a:gd name="T5" fmla="*/ 43 h 177"/>
                <a:gd name="T6" fmla="*/ 0 w 76"/>
                <a:gd name="T7" fmla="*/ 0 h 177"/>
              </a:gdLst>
              <a:ahLst/>
              <a:cxnLst>
                <a:cxn ang="0">
                  <a:pos x="T0" y="T1"/>
                </a:cxn>
                <a:cxn ang="0">
                  <a:pos x="T2" y="T3"/>
                </a:cxn>
                <a:cxn ang="0">
                  <a:pos x="T4" y="T5"/>
                </a:cxn>
                <a:cxn ang="0">
                  <a:pos x="T6" y="T7"/>
                </a:cxn>
              </a:cxnLst>
              <a:rect l="0" t="0" r="r" b="b"/>
              <a:pathLst>
                <a:path w="76" h="177">
                  <a:moveTo>
                    <a:pt x="0" y="0"/>
                  </a:moveTo>
                  <a:lnTo>
                    <a:pt x="0" y="177"/>
                  </a:lnTo>
                  <a:lnTo>
                    <a:pt x="76" y="43"/>
                  </a:lnTo>
                  <a:lnTo>
                    <a:pt x="0" y="0"/>
                  </a:lnTo>
                  <a:close/>
                </a:path>
              </a:pathLst>
            </a:custGeom>
            <a:solidFill>
              <a:srgbClr val="D6173F"/>
            </a:solidFill>
            <a:ln w="9525">
              <a:solidFill>
                <a:srgbClr val="D6173F"/>
              </a:solidFill>
              <a:round/>
              <a:headEnd/>
              <a:tailEnd/>
            </a:ln>
          </p:spPr>
          <p:txBody>
            <a:bodyPr vert="horz" wrap="square" lIns="91440" tIns="45720" rIns="91440" bIns="45720" numCol="1" anchor="t" anchorCtr="0" compatLnSpc="1">
              <a:prstTxWarp prst="textNoShape">
                <a:avLst/>
              </a:prstTxWarp>
            </a:bodyPr>
            <a:lstStyle/>
            <a:p>
              <a:endParaRPr lang="en-US" sz="1867" kern="0">
                <a:solidFill>
                  <a:srgbClr val="000000"/>
                </a:solidFill>
                <a:latin typeface="Arial"/>
                <a:cs typeface="Arial"/>
                <a:sym typeface="Arial"/>
                <a:rtl val="0"/>
              </a:endParaRPr>
            </a:p>
          </p:txBody>
        </p:sp>
        <p:sp>
          <p:nvSpPr>
            <p:cNvPr id="236" name="Freeform 430"/>
            <p:cNvSpPr>
              <a:spLocks/>
            </p:cNvSpPr>
            <p:nvPr userDrawn="1"/>
          </p:nvSpPr>
          <p:spPr bwMode="auto">
            <a:xfrm>
              <a:off x="5092701" y="3098800"/>
              <a:ext cx="133350" cy="193675"/>
            </a:xfrm>
            <a:custGeom>
              <a:avLst/>
              <a:gdLst>
                <a:gd name="T0" fmla="*/ 0 w 250"/>
                <a:gd name="T1" fmla="*/ 187 h 367"/>
                <a:gd name="T2" fmla="*/ 0 w 250"/>
                <a:gd name="T3" fmla="*/ 324 h 367"/>
                <a:gd name="T4" fmla="*/ 76 w 250"/>
                <a:gd name="T5" fmla="*/ 367 h 367"/>
                <a:gd name="T6" fmla="*/ 250 w 250"/>
                <a:gd name="T7" fmla="*/ 0 h 367"/>
                <a:gd name="T8" fmla="*/ 0 w 250"/>
                <a:gd name="T9" fmla="*/ 187 h 367"/>
              </a:gdLst>
              <a:ahLst/>
              <a:cxnLst>
                <a:cxn ang="0">
                  <a:pos x="T0" y="T1"/>
                </a:cxn>
                <a:cxn ang="0">
                  <a:pos x="T2" y="T3"/>
                </a:cxn>
                <a:cxn ang="0">
                  <a:pos x="T4" y="T5"/>
                </a:cxn>
                <a:cxn ang="0">
                  <a:pos x="T6" y="T7"/>
                </a:cxn>
                <a:cxn ang="0">
                  <a:pos x="T8" y="T9"/>
                </a:cxn>
              </a:cxnLst>
              <a:rect l="0" t="0" r="r" b="b"/>
              <a:pathLst>
                <a:path w="250" h="367">
                  <a:moveTo>
                    <a:pt x="0" y="187"/>
                  </a:moveTo>
                  <a:lnTo>
                    <a:pt x="0" y="324"/>
                  </a:lnTo>
                  <a:lnTo>
                    <a:pt x="76" y="367"/>
                  </a:lnTo>
                  <a:lnTo>
                    <a:pt x="250" y="0"/>
                  </a:lnTo>
                  <a:lnTo>
                    <a:pt x="0" y="187"/>
                  </a:lnTo>
                  <a:close/>
                </a:path>
              </a:pathLst>
            </a:custGeom>
            <a:solidFill>
              <a:srgbClr val="D81546"/>
            </a:solidFill>
            <a:ln w="9525">
              <a:solidFill>
                <a:srgbClr val="D81546"/>
              </a:solidFill>
              <a:round/>
              <a:headEnd/>
              <a:tailEnd/>
            </a:ln>
          </p:spPr>
          <p:txBody>
            <a:bodyPr vert="horz" wrap="square" lIns="91440" tIns="45720" rIns="91440" bIns="45720" numCol="1" anchor="t" anchorCtr="0" compatLnSpc="1">
              <a:prstTxWarp prst="textNoShape">
                <a:avLst/>
              </a:prstTxWarp>
            </a:bodyPr>
            <a:lstStyle/>
            <a:p>
              <a:endParaRPr lang="en-US" sz="1867" kern="0">
                <a:solidFill>
                  <a:srgbClr val="000000"/>
                </a:solidFill>
                <a:latin typeface="Arial"/>
                <a:cs typeface="Arial"/>
                <a:sym typeface="Arial"/>
                <a:rtl val="0"/>
              </a:endParaRPr>
            </a:p>
          </p:txBody>
        </p:sp>
        <p:sp>
          <p:nvSpPr>
            <p:cNvPr id="237" name="Freeform 431"/>
            <p:cNvSpPr>
              <a:spLocks/>
            </p:cNvSpPr>
            <p:nvPr userDrawn="1"/>
          </p:nvSpPr>
          <p:spPr bwMode="auto">
            <a:xfrm>
              <a:off x="6831014" y="2774950"/>
              <a:ext cx="50800" cy="20638"/>
            </a:xfrm>
            <a:custGeom>
              <a:avLst/>
              <a:gdLst>
                <a:gd name="T0" fmla="*/ 0 w 94"/>
                <a:gd name="T1" fmla="*/ 0 h 39"/>
                <a:gd name="T2" fmla="*/ 91 w 94"/>
                <a:gd name="T3" fmla="*/ 39 h 39"/>
                <a:gd name="T4" fmla="*/ 94 w 94"/>
                <a:gd name="T5" fmla="*/ 0 h 39"/>
                <a:gd name="T6" fmla="*/ 0 w 94"/>
                <a:gd name="T7" fmla="*/ 0 h 39"/>
              </a:gdLst>
              <a:ahLst/>
              <a:cxnLst>
                <a:cxn ang="0">
                  <a:pos x="T0" y="T1"/>
                </a:cxn>
                <a:cxn ang="0">
                  <a:pos x="T2" y="T3"/>
                </a:cxn>
                <a:cxn ang="0">
                  <a:pos x="T4" y="T5"/>
                </a:cxn>
                <a:cxn ang="0">
                  <a:pos x="T6" y="T7"/>
                </a:cxn>
              </a:cxnLst>
              <a:rect l="0" t="0" r="r" b="b"/>
              <a:pathLst>
                <a:path w="94" h="39">
                  <a:moveTo>
                    <a:pt x="0" y="0"/>
                  </a:moveTo>
                  <a:lnTo>
                    <a:pt x="91" y="39"/>
                  </a:lnTo>
                  <a:lnTo>
                    <a:pt x="94" y="0"/>
                  </a:lnTo>
                  <a:lnTo>
                    <a:pt x="0" y="0"/>
                  </a:lnTo>
                  <a:close/>
                </a:path>
              </a:pathLst>
            </a:custGeom>
            <a:solidFill>
              <a:srgbClr val="EFEE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67" kern="0">
                <a:solidFill>
                  <a:srgbClr val="000000"/>
                </a:solidFill>
                <a:latin typeface="Arial"/>
                <a:cs typeface="Arial"/>
                <a:sym typeface="Arial"/>
                <a:rtl val="0"/>
              </a:endParaRPr>
            </a:p>
          </p:txBody>
        </p:sp>
        <p:sp>
          <p:nvSpPr>
            <p:cNvPr id="238" name="Freeform 432"/>
            <p:cNvSpPr>
              <a:spLocks/>
            </p:cNvSpPr>
            <p:nvPr userDrawn="1"/>
          </p:nvSpPr>
          <p:spPr bwMode="auto">
            <a:xfrm>
              <a:off x="5092701" y="3292475"/>
              <a:ext cx="90488" cy="122238"/>
            </a:xfrm>
            <a:custGeom>
              <a:avLst/>
              <a:gdLst>
                <a:gd name="T0" fmla="*/ 147 w 147"/>
                <a:gd name="T1" fmla="*/ 232 h 232"/>
                <a:gd name="T2" fmla="*/ 76 w 147"/>
                <a:gd name="T3" fmla="*/ 0 h 232"/>
                <a:gd name="T4" fmla="*/ 0 w 147"/>
                <a:gd name="T5" fmla="*/ 134 h 232"/>
                <a:gd name="T6" fmla="*/ 0 w 147"/>
                <a:gd name="T7" fmla="*/ 232 h 232"/>
                <a:gd name="T8" fmla="*/ 147 w 147"/>
                <a:gd name="T9" fmla="*/ 232 h 232"/>
              </a:gdLst>
              <a:ahLst/>
              <a:cxnLst>
                <a:cxn ang="0">
                  <a:pos x="T0" y="T1"/>
                </a:cxn>
                <a:cxn ang="0">
                  <a:pos x="T2" y="T3"/>
                </a:cxn>
                <a:cxn ang="0">
                  <a:pos x="T4" y="T5"/>
                </a:cxn>
                <a:cxn ang="0">
                  <a:pos x="T6" y="T7"/>
                </a:cxn>
                <a:cxn ang="0">
                  <a:pos x="T8" y="T9"/>
                </a:cxn>
              </a:cxnLst>
              <a:rect l="0" t="0" r="r" b="b"/>
              <a:pathLst>
                <a:path w="147" h="232">
                  <a:moveTo>
                    <a:pt x="147" y="232"/>
                  </a:moveTo>
                  <a:lnTo>
                    <a:pt x="76" y="0"/>
                  </a:lnTo>
                  <a:lnTo>
                    <a:pt x="0" y="134"/>
                  </a:lnTo>
                  <a:lnTo>
                    <a:pt x="0" y="232"/>
                  </a:lnTo>
                  <a:lnTo>
                    <a:pt x="147" y="232"/>
                  </a:lnTo>
                  <a:close/>
                </a:path>
              </a:pathLst>
            </a:custGeom>
            <a:solidFill>
              <a:srgbClr val="C21D26"/>
            </a:solidFill>
            <a:ln w="9525">
              <a:solidFill>
                <a:srgbClr val="C21D26"/>
              </a:solidFill>
              <a:round/>
              <a:headEnd/>
              <a:tailEnd/>
            </a:ln>
          </p:spPr>
          <p:txBody>
            <a:bodyPr vert="horz" wrap="square" lIns="91440" tIns="45720" rIns="91440" bIns="45720" numCol="1" anchor="t" anchorCtr="0" compatLnSpc="1">
              <a:prstTxWarp prst="textNoShape">
                <a:avLst/>
              </a:prstTxWarp>
            </a:bodyPr>
            <a:lstStyle/>
            <a:p>
              <a:endParaRPr lang="en-US" sz="1867" kern="0">
                <a:solidFill>
                  <a:srgbClr val="000000"/>
                </a:solidFill>
                <a:latin typeface="Arial"/>
                <a:cs typeface="Arial"/>
                <a:sym typeface="Arial"/>
                <a:rtl val="0"/>
              </a:endParaRPr>
            </a:p>
          </p:txBody>
        </p:sp>
        <p:sp>
          <p:nvSpPr>
            <p:cNvPr id="239" name="Freeform 433"/>
            <p:cNvSpPr>
              <a:spLocks/>
            </p:cNvSpPr>
            <p:nvPr userDrawn="1"/>
          </p:nvSpPr>
          <p:spPr bwMode="auto">
            <a:xfrm>
              <a:off x="6627814" y="2774950"/>
              <a:ext cx="228600" cy="134938"/>
            </a:xfrm>
            <a:custGeom>
              <a:avLst/>
              <a:gdLst>
                <a:gd name="T0" fmla="*/ 46 w 433"/>
                <a:gd name="T1" fmla="*/ 0 h 253"/>
                <a:gd name="T2" fmla="*/ 0 w 433"/>
                <a:gd name="T3" fmla="*/ 69 h 253"/>
                <a:gd name="T4" fmla="*/ 433 w 433"/>
                <a:gd name="T5" fmla="*/ 253 h 253"/>
                <a:gd name="T6" fmla="*/ 217 w 433"/>
                <a:gd name="T7" fmla="*/ 0 h 253"/>
                <a:gd name="T8" fmla="*/ 46 w 433"/>
                <a:gd name="T9" fmla="*/ 0 h 253"/>
              </a:gdLst>
              <a:ahLst/>
              <a:cxnLst>
                <a:cxn ang="0">
                  <a:pos x="T0" y="T1"/>
                </a:cxn>
                <a:cxn ang="0">
                  <a:pos x="T2" y="T3"/>
                </a:cxn>
                <a:cxn ang="0">
                  <a:pos x="T4" y="T5"/>
                </a:cxn>
                <a:cxn ang="0">
                  <a:pos x="T6" y="T7"/>
                </a:cxn>
                <a:cxn ang="0">
                  <a:pos x="T8" y="T9"/>
                </a:cxn>
              </a:cxnLst>
              <a:rect l="0" t="0" r="r" b="b"/>
              <a:pathLst>
                <a:path w="433" h="253">
                  <a:moveTo>
                    <a:pt x="46" y="0"/>
                  </a:moveTo>
                  <a:lnTo>
                    <a:pt x="0" y="69"/>
                  </a:lnTo>
                  <a:lnTo>
                    <a:pt x="433" y="253"/>
                  </a:lnTo>
                  <a:lnTo>
                    <a:pt x="217" y="0"/>
                  </a:lnTo>
                  <a:lnTo>
                    <a:pt x="46" y="0"/>
                  </a:lnTo>
                  <a:close/>
                </a:path>
              </a:pathLst>
            </a:custGeom>
            <a:solidFill>
              <a:srgbClr val="B1DC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67" kern="0">
                <a:solidFill>
                  <a:srgbClr val="000000"/>
                </a:solidFill>
                <a:latin typeface="Arial"/>
                <a:cs typeface="Arial"/>
                <a:sym typeface="Arial"/>
                <a:rtl val="0"/>
              </a:endParaRPr>
            </a:p>
          </p:txBody>
        </p:sp>
        <p:sp>
          <p:nvSpPr>
            <p:cNvPr id="240" name="Freeform 434"/>
            <p:cNvSpPr>
              <a:spLocks/>
            </p:cNvSpPr>
            <p:nvPr userDrawn="1"/>
          </p:nvSpPr>
          <p:spPr bwMode="auto">
            <a:xfrm>
              <a:off x="6627814" y="2811463"/>
              <a:ext cx="228600" cy="314325"/>
            </a:xfrm>
            <a:custGeom>
              <a:avLst/>
              <a:gdLst>
                <a:gd name="T0" fmla="*/ 0 w 433"/>
                <a:gd name="T1" fmla="*/ 0 h 592"/>
                <a:gd name="T2" fmla="*/ 312 w 433"/>
                <a:gd name="T3" fmla="*/ 592 h 592"/>
                <a:gd name="T4" fmla="*/ 433 w 433"/>
                <a:gd name="T5" fmla="*/ 184 h 592"/>
                <a:gd name="T6" fmla="*/ 0 w 433"/>
                <a:gd name="T7" fmla="*/ 0 h 592"/>
              </a:gdLst>
              <a:ahLst/>
              <a:cxnLst>
                <a:cxn ang="0">
                  <a:pos x="T0" y="T1"/>
                </a:cxn>
                <a:cxn ang="0">
                  <a:pos x="T2" y="T3"/>
                </a:cxn>
                <a:cxn ang="0">
                  <a:pos x="T4" y="T5"/>
                </a:cxn>
                <a:cxn ang="0">
                  <a:pos x="T6" y="T7"/>
                </a:cxn>
              </a:cxnLst>
              <a:rect l="0" t="0" r="r" b="b"/>
              <a:pathLst>
                <a:path w="433" h="592">
                  <a:moveTo>
                    <a:pt x="0" y="0"/>
                  </a:moveTo>
                  <a:lnTo>
                    <a:pt x="312" y="592"/>
                  </a:lnTo>
                  <a:lnTo>
                    <a:pt x="433" y="184"/>
                  </a:lnTo>
                  <a:lnTo>
                    <a:pt x="0" y="0"/>
                  </a:lnTo>
                  <a:close/>
                </a:path>
              </a:pathLst>
            </a:custGeom>
            <a:solidFill>
              <a:srgbClr val="AEDC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67" kern="0">
                <a:solidFill>
                  <a:srgbClr val="000000"/>
                </a:solidFill>
                <a:latin typeface="Arial"/>
                <a:cs typeface="Arial"/>
                <a:sym typeface="Arial"/>
                <a:rtl val="0"/>
              </a:endParaRPr>
            </a:p>
          </p:txBody>
        </p:sp>
        <p:sp>
          <p:nvSpPr>
            <p:cNvPr id="241" name="Freeform 435"/>
            <p:cNvSpPr>
              <a:spLocks/>
            </p:cNvSpPr>
            <p:nvPr userDrawn="1"/>
          </p:nvSpPr>
          <p:spPr bwMode="auto">
            <a:xfrm>
              <a:off x="6742114" y="2774950"/>
              <a:ext cx="138113" cy="134938"/>
            </a:xfrm>
            <a:custGeom>
              <a:avLst/>
              <a:gdLst>
                <a:gd name="T0" fmla="*/ 0 w 260"/>
                <a:gd name="T1" fmla="*/ 0 h 253"/>
                <a:gd name="T2" fmla="*/ 216 w 260"/>
                <a:gd name="T3" fmla="*/ 253 h 253"/>
                <a:gd name="T4" fmla="*/ 260 w 260"/>
                <a:gd name="T5" fmla="*/ 39 h 253"/>
                <a:gd name="T6" fmla="*/ 169 w 260"/>
                <a:gd name="T7" fmla="*/ 0 h 253"/>
                <a:gd name="T8" fmla="*/ 0 w 260"/>
                <a:gd name="T9" fmla="*/ 0 h 253"/>
              </a:gdLst>
              <a:ahLst/>
              <a:cxnLst>
                <a:cxn ang="0">
                  <a:pos x="T0" y="T1"/>
                </a:cxn>
                <a:cxn ang="0">
                  <a:pos x="T2" y="T3"/>
                </a:cxn>
                <a:cxn ang="0">
                  <a:pos x="T4" y="T5"/>
                </a:cxn>
                <a:cxn ang="0">
                  <a:pos x="T6" y="T7"/>
                </a:cxn>
                <a:cxn ang="0">
                  <a:pos x="T8" y="T9"/>
                </a:cxn>
              </a:cxnLst>
              <a:rect l="0" t="0" r="r" b="b"/>
              <a:pathLst>
                <a:path w="260" h="253">
                  <a:moveTo>
                    <a:pt x="0" y="0"/>
                  </a:moveTo>
                  <a:lnTo>
                    <a:pt x="216" y="253"/>
                  </a:lnTo>
                  <a:lnTo>
                    <a:pt x="260" y="39"/>
                  </a:lnTo>
                  <a:lnTo>
                    <a:pt x="169" y="0"/>
                  </a:lnTo>
                  <a:lnTo>
                    <a:pt x="0" y="0"/>
                  </a:lnTo>
                  <a:close/>
                </a:path>
              </a:pathLst>
            </a:custGeom>
            <a:solidFill>
              <a:srgbClr val="E2EA1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67" kern="0">
                <a:solidFill>
                  <a:srgbClr val="000000"/>
                </a:solidFill>
                <a:latin typeface="Arial"/>
                <a:cs typeface="Arial"/>
                <a:sym typeface="Arial"/>
                <a:rtl val="0"/>
              </a:endParaRPr>
            </a:p>
          </p:txBody>
        </p:sp>
        <p:sp>
          <p:nvSpPr>
            <p:cNvPr id="242" name="Freeform 436"/>
            <p:cNvSpPr>
              <a:spLocks/>
            </p:cNvSpPr>
            <p:nvPr userDrawn="1"/>
          </p:nvSpPr>
          <p:spPr bwMode="auto">
            <a:xfrm>
              <a:off x="6792914" y="2909888"/>
              <a:ext cx="177800" cy="231775"/>
            </a:xfrm>
            <a:custGeom>
              <a:avLst/>
              <a:gdLst>
                <a:gd name="T0" fmla="*/ 0 w 338"/>
                <a:gd name="T1" fmla="*/ 408 h 439"/>
                <a:gd name="T2" fmla="*/ 338 w 338"/>
                <a:gd name="T3" fmla="*/ 439 h 439"/>
                <a:gd name="T4" fmla="*/ 121 w 338"/>
                <a:gd name="T5" fmla="*/ 0 h 439"/>
                <a:gd name="T6" fmla="*/ 0 w 338"/>
                <a:gd name="T7" fmla="*/ 408 h 439"/>
              </a:gdLst>
              <a:ahLst/>
              <a:cxnLst>
                <a:cxn ang="0">
                  <a:pos x="T0" y="T1"/>
                </a:cxn>
                <a:cxn ang="0">
                  <a:pos x="T2" y="T3"/>
                </a:cxn>
                <a:cxn ang="0">
                  <a:pos x="T4" y="T5"/>
                </a:cxn>
                <a:cxn ang="0">
                  <a:pos x="T6" y="T7"/>
                </a:cxn>
              </a:cxnLst>
              <a:rect l="0" t="0" r="r" b="b"/>
              <a:pathLst>
                <a:path w="338" h="439">
                  <a:moveTo>
                    <a:pt x="0" y="408"/>
                  </a:moveTo>
                  <a:lnTo>
                    <a:pt x="338" y="439"/>
                  </a:lnTo>
                  <a:lnTo>
                    <a:pt x="121" y="0"/>
                  </a:lnTo>
                  <a:lnTo>
                    <a:pt x="0" y="408"/>
                  </a:lnTo>
                  <a:close/>
                </a:path>
              </a:pathLst>
            </a:custGeom>
            <a:solidFill>
              <a:srgbClr val="A4D93C"/>
            </a:solidFill>
            <a:ln w="9525">
              <a:solidFill>
                <a:srgbClr val="A4D93C"/>
              </a:solidFill>
              <a:round/>
              <a:headEnd/>
              <a:tailEnd/>
            </a:ln>
          </p:spPr>
          <p:txBody>
            <a:bodyPr vert="horz" wrap="square" lIns="91440" tIns="45720" rIns="91440" bIns="45720" numCol="1" anchor="t" anchorCtr="0" compatLnSpc="1">
              <a:prstTxWarp prst="textNoShape">
                <a:avLst/>
              </a:prstTxWarp>
            </a:bodyPr>
            <a:lstStyle/>
            <a:p>
              <a:endParaRPr lang="en-US" sz="1867" kern="0">
                <a:solidFill>
                  <a:srgbClr val="000000"/>
                </a:solidFill>
                <a:latin typeface="Arial"/>
                <a:cs typeface="Arial"/>
                <a:sym typeface="Arial"/>
                <a:rtl val="0"/>
              </a:endParaRPr>
            </a:p>
          </p:txBody>
        </p:sp>
        <p:sp>
          <p:nvSpPr>
            <p:cNvPr id="243" name="Freeform 437"/>
            <p:cNvSpPr>
              <a:spLocks/>
            </p:cNvSpPr>
            <p:nvPr userDrawn="1"/>
          </p:nvSpPr>
          <p:spPr bwMode="auto">
            <a:xfrm>
              <a:off x="6856414" y="2909888"/>
              <a:ext cx="150813" cy="231775"/>
            </a:xfrm>
            <a:custGeom>
              <a:avLst/>
              <a:gdLst>
                <a:gd name="T0" fmla="*/ 0 w 286"/>
                <a:gd name="T1" fmla="*/ 0 h 439"/>
                <a:gd name="T2" fmla="*/ 217 w 286"/>
                <a:gd name="T3" fmla="*/ 439 h 439"/>
                <a:gd name="T4" fmla="*/ 286 w 286"/>
                <a:gd name="T5" fmla="*/ 265 h 439"/>
                <a:gd name="T6" fmla="*/ 0 w 286"/>
                <a:gd name="T7" fmla="*/ 0 h 439"/>
              </a:gdLst>
              <a:ahLst/>
              <a:cxnLst>
                <a:cxn ang="0">
                  <a:pos x="T0" y="T1"/>
                </a:cxn>
                <a:cxn ang="0">
                  <a:pos x="T2" y="T3"/>
                </a:cxn>
                <a:cxn ang="0">
                  <a:pos x="T4" y="T5"/>
                </a:cxn>
                <a:cxn ang="0">
                  <a:pos x="T6" y="T7"/>
                </a:cxn>
              </a:cxnLst>
              <a:rect l="0" t="0" r="r" b="b"/>
              <a:pathLst>
                <a:path w="286" h="439">
                  <a:moveTo>
                    <a:pt x="0" y="0"/>
                  </a:moveTo>
                  <a:lnTo>
                    <a:pt x="217" y="439"/>
                  </a:lnTo>
                  <a:lnTo>
                    <a:pt x="286" y="265"/>
                  </a:lnTo>
                  <a:lnTo>
                    <a:pt x="0" y="0"/>
                  </a:lnTo>
                  <a:close/>
                </a:path>
              </a:pathLst>
            </a:custGeom>
            <a:solidFill>
              <a:srgbClr val="A6D71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67" kern="0">
                <a:solidFill>
                  <a:srgbClr val="000000"/>
                </a:solidFill>
                <a:latin typeface="Arial"/>
                <a:cs typeface="Arial"/>
                <a:sym typeface="Arial"/>
                <a:rtl val="0"/>
              </a:endParaRPr>
            </a:p>
          </p:txBody>
        </p:sp>
        <p:sp>
          <p:nvSpPr>
            <p:cNvPr id="244" name="Freeform 438"/>
            <p:cNvSpPr>
              <a:spLocks/>
            </p:cNvSpPr>
            <p:nvPr userDrawn="1"/>
          </p:nvSpPr>
          <p:spPr bwMode="auto">
            <a:xfrm>
              <a:off x="6856414" y="2909888"/>
              <a:ext cx="187325" cy="139700"/>
            </a:xfrm>
            <a:custGeom>
              <a:avLst/>
              <a:gdLst>
                <a:gd name="T0" fmla="*/ 0 w 355"/>
                <a:gd name="T1" fmla="*/ 0 h 265"/>
                <a:gd name="T2" fmla="*/ 355 w 355"/>
                <a:gd name="T3" fmla="*/ 183 h 265"/>
                <a:gd name="T4" fmla="*/ 286 w 355"/>
                <a:gd name="T5" fmla="*/ 265 h 265"/>
                <a:gd name="T6" fmla="*/ 0 w 355"/>
                <a:gd name="T7" fmla="*/ 0 h 265"/>
              </a:gdLst>
              <a:ahLst/>
              <a:cxnLst>
                <a:cxn ang="0">
                  <a:pos x="T0" y="T1"/>
                </a:cxn>
                <a:cxn ang="0">
                  <a:pos x="T2" y="T3"/>
                </a:cxn>
                <a:cxn ang="0">
                  <a:pos x="T4" y="T5"/>
                </a:cxn>
                <a:cxn ang="0">
                  <a:pos x="T6" y="T7"/>
                </a:cxn>
              </a:cxnLst>
              <a:rect l="0" t="0" r="r" b="b"/>
              <a:pathLst>
                <a:path w="355" h="265">
                  <a:moveTo>
                    <a:pt x="0" y="0"/>
                  </a:moveTo>
                  <a:lnTo>
                    <a:pt x="355" y="183"/>
                  </a:lnTo>
                  <a:lnTo>
                    <a:pt x="286" y="265"/>
                  </a:lnTo>
                  <a:lnTo>
                    <a:pt x="0" y="0"/>
                  </a:lnTo>
                  <a:close/>
                </a:path>
              </a:pathLst>
            </a:custGeom>
            <a:solidFill>
              <a:srgbClr val="DBE81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67" kern="0">
                <a:solidFill>
                  <a:srgbClr val="000000"/>
                </a:solidFill>
                <a:latin typeface="Arial"/>
                <a:cs typeface="Arial"/>
                <a:sym typeface="Arial"/>
                <a:rtl val="0"/>
              </a:endParaRPr>
            </a:p>
          </p:txBody>
        </p:sp>
        <p:sp>
          <p:nvSpPr>
            <p:cNvPr id="245" name="Freeform 439"/>
            <p:cNvSpPr>
              <a:spLocks/>
            </p:cNvSpPr>
            <p:nvPr userDrawn="1"/>
          </p:nvSpPr>
          <p:spPr bwMode="auto">
            <a:xfrm>
              <a:off x="6970714" y="3049588"/>
              <a:ext cx="36513" cy="92075"/>
            </a:xfrm>
            <a:custGeom>
              <a:avLst/>
              <a:gdLst>
                <a:gd name="T0" fmla="*/ 0 w 69"/>
                <a:gd name="T1" fmla="*/ 174 h 174"/>
                <a:gd name="T2" fmla="*/ 60 w 69"/>
                <a:gd name="T3" fmla="*/ 102 h 174"/>
                <a:gd name="T4" fmla="*/ 69 w 69"/>
                <a:gd name="T5" fmla="*/ 0 h 174"/>
                <a:gd name="T6" fmla="*/ 0 w 69"/>
                <a:gd name="T7" fmla="*/ 174 h 174"/>
              </a:gdLst>
              <a:ahLst/>
              <a:cxnLst>
                <a:cxn ang="0">
                  <a:pos x="T0" y="T1"/>
                </a:cxn>
                <a:cxn ang="0">
                  <a:pos x="T2" y="T3"/>
                </a:cxn>
                <a:cxn ang="0">
                  <a:pos x="T4" y="T5"/>
                </a:cxn>
                <a:cxn ang="0">
                  <a:pos x="T6" y="T7"/>
                </a:cxn>
              </a:cxnLst>
              <a:rect l="0" t="0" r="r" b="b"/>
              <a:pathLst>
                <a:path w="69" h="174">
                  <a:moveTo>
                    <a:pt x="0" y="174"/>
                  </a:moveTo>
                  <a:lnTo>
                    <a:pt x="60" y="102"/>
                  </a:lnTo>
                  <a:lnTo>
                    <a:pt x="69" y="0"/>
                  </a:lnTo>
                  <a:lnTo>
                    <a:pt x="0" y="174"/>
                  </a:lnTo>
                  <a:close/>
                </a:path>
              </a:pathLst>
            </a:custGeom>
            <a:solidFill>
              <a:srgbClr val="8DD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67" kern="0">
                <a:solidFill>
                  <a:srgbClr val="000000"/>
                </a:solidFill>
                <a:latin typeface="Arial"/>
                <a:cs typeface="Arial"/>
                <a:sym typeface="Arial"/>
                <a:rtl val="0"/>
              </a:endParaRPr>
            </a:p>
          </p:txBody>
        </p:sp>
        <p:sp>
          <p:nvSpPr>
            <p:cNvPr id="246" name="Freeform 440"/>
            <p:cNvSpPr>
              <a:spLocks/>
            </p:cNvSpPr>
            <p:nvPr userDrawn="1"/>
          </p:nvSpPr>
          <p:spPr bwMode="auto">
            <a:xfrm>
              <a:off x="7002464" y="3006725"/>
              <a:ext cx="41275" cy="96838"/>
            </a:xfrm>
            <a:custGeom>
              <a:avLst/>
              <a:gdLst>
                <a:gd name="T0" fmla="*/ 0 w 78"/>
                <a:gd name="T1" fmla="*/ 184 h 184"/>
                <a:gd name="T2" fmla="*/ 78 w 78"/>
                <a:gd name="T3" fmla="*/ 0 h 184"/>
                <a:gd name="T4" fmla="*/ 9 w 78"/>
                <a:gd name="T5" fmla="*/ 82 h 184"/>
                <a:gd name="T6" fmla="*/ 0 w 78"/>
                <a:gd name="T7" fmla="*/ 184 h 184"/>
              </a:gdLst>
              <a:ahLst/>
              <a:cxnLst>
                <a:cxn ang="0">
                  <a:pos x="T0" y="T1"/>
                </a:cxn>
                <a:cxn ang="0">
                  <a:pos x="T2" y="T3"/>
                </a:cxn>
                <a:cxn ang="0">
                  <a:pos x="T4" y="T5"/>
                </a:cxn>
                <a:cxn ang="0">
                  <a:pos x="T6" y="T7"/>
                </a:cxn>
              </a:cxnLst>
              <a:rect l="0" t="0" r="r" b="b"/>
              <a:pathLst>
                <a:path w="78" h="184">
                  <a:moveTo>
                    <a:pt x="0" y="184"/>
                  </a:moveTo>
                  <a:lnTo>
                    <a:pt x="78" y="0"/>
                  </a:lnTo>
                  <a:lnTo>
                    <a:pt x="9" y="82"/>
                  </a:lnTo>
                  <a:lnTo>
                    <a:pt x="0" y="184"/>
                  </a:lnTo>
                  <a:close/>
                </a:path>
              </a:pathLst>
            </a:custGeom>
            <a:solidFill>
              <a:srgbClr val="C7E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67" kern="0">
                <a:solidFill>
                  <a:srgbClr val="000000"/>
                </a:solidFill>
                <a:latin typeface="Arial"/>
                <a:cs typeface="Arial"/>
                <a:sym typeface="Arial"/>
                <a:rtl val="0"/>
              </a:endParaRPr>
            </a:p>
          </p:txBody>
        </p:sp>
        <p:sp>
          <p:nvSpPr>
            <p:cNvPr id="247" name="Freeform 442"/>
            <p:cNvSpPr>
              <a:spLocks/>
            </p:cNvSpPr>
            <p:nvPr userDrawn="1"/>
          </p:nvSpPr>
          <p:spPr bwMode="auto">
            <a:xfrm>
              <a:off x="6069014" y="3189288"/>
              <a:ext cx="311150" cy="211138"/>
            </a:xfrm>
            <a:custGeom>
              <a:avLst/>
              <a:gdLst>
                <a:gd name="T0" fmla="*/ 0 w 589"/>
                <a:gd name="T1" fmla="*/ 307 h 399"/>
                <a:gd name="T2" fmla="*/ 242 w 589"/>
                <a:gd name="T3" fmla="*/ 0 h 399"/>
                <a:gd name="T4" fmla="*/ 589 w 589"/>
                <a:gd name="T5" fmla="*/ 399 h 399"/>
                <a:gd name="T6" fmla="*/ 0 w 589"/>
                <a:gd name="T7" fmla="*/ 307 h 399"/>
              </a:gdLst>
              <a:ahLst/>
              <a:cxnLst>
                <a:cxn ang="0">
                  <a:pos x="T0" y="T1"/>
                </a:cxn>
                <a:cxn ang="0">
                  <a:pos x="T2" y="T3"/>
                </a:cxn>
                <a:cxn ang="0">
                  <a:pos x="T4" y="T5"/>
                </a:cxn>
                <a:cxn ang="0">
                  <a:pos x="T6" y="T7"/>
                </a:cxn>
              </a:cxnLst>
              <a:rect l="0" t="0" r="r" b="b"/>
              <a:pathLst>
                <a:path w="589" h="399">
                  <a:moveTo>
                    <a:pt x="0" y="307"/>
                  </a:moveTo>
                  <a:lnTo>
                    <a:pt x="242" y="0"/>
                  </a:lnTo>
                  <a:lnTo>
                    <a:pt x="589" y="399"/>
                  </a:lnTo>
                  <a:lnTo>
                    <a:pt x="0" y="307"/>
                  </a:lnTo>
                  <a:close/>
                </a:path>
              </a:pathLst>
            </a:custGeom>
            <a:solidFill>
              <a:srgbClr val="99DCC7"/>
            </a:solidFill>
            <a:ln w="9525">
              <a:solidFill>
                <a:srgbClr val="99DCC7"/>
              </a:solidFill>
              <a:round/>
              <a:headEnd/>
              <a:tailEnd/>
            </a:ln>
          </p:spPr>
          <p:txBody>
            <a:bodyPr vert="horz" wrap="square" lIns="91440" tIns="45720" rIns="91440" bIns="45720" numCol="1" anchor="t" anchorCtr="0" compatLnSpc="1">
              <a:prstTxWarp prst="textNoShape">
                <a:avLst/>
              </a:prstTxWarp>
            </a:bodyPr>
            <a:lstStyle/>
            <a:p>
              <a:endParaRPr lang="en-US" sz="1867" kern="0">
                <a:solidFill>
                  <a:srgbClr val="000000"/>
                </a:solidFill>
                <a:latin typeface="Arial"/>
                <a:cs typeface="Arial"/>
                <a:sym typeface="Arial"/>
                <a:rtl val="0"/>
              </a:endParaRPr>
            </a:p>
          </p:txBody>
        </p:sp>
        <p:sp>
          <p:nvSpPr>
            <p:cNvPr id="248" name="Freeform 443"/>
            <p:cNvSpPr>
              <a:spLocks/>
            </p:cNvSpPr>
            <p:nvPr userDrawn="1"/>
          </p:nvSpPr>
          <p:spPr bwMode="auto">
            <a:xfrm>
              <a:off x="6196014" y="3179763"/>
              <a:ext cx="307975" cy="220663"/>
            </a:xfrm>
            <a:custGeom>
              <a:avLst/>
              <a:gdLst>
                <a:gd name="T0" fmla="*/ 0 w 581"/>
                <a:gd name="T1" fmla="*/ 20 h 419"/>
                <a:gd name="T2" fmla="*/ 581 w 581"/>
                <a:gd name="T3" fmla="*/ 0 h 419"/>
                <a:gd name="T4" fmla="*/ 347 w 581"/>
                <a:gd name="T5" fmla="*/ 419 h 419"/>
                <a:gd name="T6" fmla="*/ 0 w 581"/>
                <a:gd name="T7" fmla="*/ 20 h 419"/>
              </a:gdLst>
              <a:ahLst/>
              <a:cxnLst>
                <a:cxn ang="0">
                  <a:pos x="T0" y="T1"/>
                </a:cxn>
                <a:cxn ang="0">
                  <a:pos x="T2" y="T3"/>
                </a:cxn>
                <a:cxn ang="0">
                  <a:pos x="T4" y="T5"/>
                </a:cxn>
                <a:cxn ang="0">
                  <a:pos x="T6" y="T7"/>
                </a:cxn>
              </a:cxnLst>
              <a:rect l="0" t="0" r="r" b="b"/>
              <a:pathLst>
                <a:path w="581" h="419">
                  <a:moveTo>
                    <a:pt x="0" y="20"/>
                  </a:moveTo>
                  <a:lnTo>
                    <a:pt x="581" y="0"/>
                  </a:lnTo>
                  <a:lnTo>
                    <a:pt x="347" y="419"/>
                  </a:lnTo>
                  <a:lnTo>
                    <a:pt x="0" y="20"/>
                  </a:lnTo>
                  <a:close/>
                </a:path>
              </a:pathLst>
            </a:custGeom>
            <a:solidFill>
              <a:srgbClr val="47AB5C"/>
            </a:solidFill>
            <a:ln w="9525">
              <a:solidFill>
                <a:srgbClr val="47AB5C"/>
              </a:solidFill>
              <a:round/>
              <a:headEnd/>
              <a:tailEnd/>
            </a:ln>
          </p:spPr>
          <p:txBody>
            <a:bodyPr vert="horz" wrap="square" lIns="91440" tIns="45720" rIns="91440" bIns="45720" numCol="1" anchor="t" anchorCtr="0" compatLnSpc="1">
              <a:prstTxWarp prst="textNoShape">
                <a:avLst/>
              </a:prstTxWarp>
            </a:bodyPr>
            <a:lstStyle/>
            <a:p>
              <a:endParaRPr lang="en-US" sz="1867" kern="0">
                <a:solidFill>
                  <a:srgbClr val="000000"/>
                </a:solidFill>
                <a:latin typeface="Arial"/>
                <a:cs typeface="Arial"/>
                <a:sym typeface="Arial"/>
                <a:rtl val="0"/>
              </a:endParaRPr>
            </a:p>
          </p:txBody>
        </p:sp>
        <p:sp>
          <p:nvSpPr>
            <p:cNvPr id="249" name="Freeform 444"/>
            <p:cNvSpPr>
              <a:spLocks/>
            </p:cNvSpPr>
            <p:nvPr userDrawn="1"/>
          </p:nvSpPr>
          <p:spPr bwMode="auto">
            <a:xfrm>
              <a:off x="6375401" y="3400425"/>
              <a:ext cx="17463" cy="14288"/>
            </a:xfrm>
            <a:custGeom>
              <a:avLst/>
              <a:gdLst>
                <a:gd name="T0" fmla="*/ 35 w 35"/>
                <a:gd name="T1" fmla="*/ 27 h 27"/>
                <a:gd name="T2" fmla="*/ 10 w 35"/>
                <a:gd name="T3" fmla="*/ 0 h 27"/>
                <a:gd name="T4" fmla="*/ 0 w 35"/>
                <a:gd name="T5" fmla="*/ 27 h 27"/>
                <a:gd name="T6" fmla="*/ 35 w 35"/>
                <a:gd name="T7" fmla="*/ 27 h 27"/>
              </a:gdLst>
              <a:ahLst/>
              <a:cxnLst>
                <a:cxn ang="0">
                  <a:pos x="T0" y="T1"/>
                </a:cxn>
                <a:cxn ang="0">
                  <a:pos x="T2" y="T3"/>
                </a:cxn>
                <a:cxn ang="0">
                  <a:pos x="T4" y="T5"/>
                </a:cxn>
                <a:cxn ang="0">
                  <a:pos x="T6" y="T7"/>
                </a:cxn>
              </a:cxnLst>
              <a:rect l="0" t="0" r="r" b="b"/>
              <a:pathLst>
                <a:path w="35" h="27">
                  <a:moveTo>
                    <a:pt x="35" y="27"/>
                  </a:moveTo>
                  <a:lnTo>
                    <a:pt x="10" y="0"/>
                  </a:lnTo>
                  <a:lnTo>
                    <a:pt x="0" y="27"/>
                  </a:lnTo>
                  <a:lnTo>
                    <a:pt x="35" y="27"/>
                  </a:lnTo>
                  <a:close/>
                </a:path>
              </a:pathLst>
            </a:custGeom>
            <a:solidFill>
              <a:srgbClr val="2D93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67" kern="0">
                <a:solidFill>
                  <a:srgbClr val="000000"/>
                </a:solidFill>
                <a:latin typeface="Arial"/>
                <a:cs typeface="Arial"/>
                <a:sym typeface="Arial"/>
                <a:rtl val="0"/>
              </a:endParaRPr>
            </a:p>
          </p:txBody>
        </p:sp>
        <p:sp>
          <p:nvSpPr>
            <p:cNvPr id="250" name="Freeform 445"/>
            <p:cNvSpPr>
              <a:spLocks/>
            </p:cNvSpPr>
            <p:nvPr userDrawn="1"/>
          </p:nvSpPr>
          <p:spPr bwMode="auto">
            <a:xfrm>
              <a:off x="5175251" y="2774950"/>
              <a:ext cx="269875" cy="128588"/>
            </a:xfrm>
            <a:custGeom>
              <a:avLst/>
              <a:gdLst>
                <a:gd name="T0" fmla="*/ 69 w 511"/>
                <a:gd name="T1" fmla="*/ 0 h 243"/>
                <a:gd name="T2" fmla="*/ 0 w 511"/>
                <a:gd name="T3" fmla="*/ 161 h 243"/>
                <a:gd name="T4" fmla="*/ 511 w 511"/>
                <a:gd name="T5" fmla="*/ 243 h 243"/>
                <a:gd name="T6" fmla="*/ 404 w 511"/>
                <a:gd name="T7" fmla="*/ 0 h 243"/>
                <a:gd name="T8" fmla="*/ 69 w 511"/>
                <a:gd name="T9" fmla="*/ 0 h 243"/>
              </a:gdLst>
              <a:ahLst/>
              <a:cxnLst>
                <a:cxn ang="0">
                  <a:pos x="T0" y="T1"/>
                </a:cxn>
                <a:cxn ang="0">
                  <a:pos x="T2" y="T3"/>
                </a:cxn>
                <a:cxn ang="0">
                  <a:pos x="T4" y="T5"/>
                </a:cxn>
                <a:cxn ang="0">
                  <a:pos x="T6" y="T7"/>
                </a:cxn>
                <a:cxn ang="0">
                  <a:pos x="T8" y="T9"/>
                </a:cxn>
              </a:cxnLst>
              <a:rect l="0" t="0" r="r" b="b"/>
              <a:pathLst>
                <a:path w="511" h="243">
                  <a:moveTo>
                    <a:pt x="69" y="0"/>
                  </a:moveTo>
                  <a:lnTo>
                    <a:pt x="0" y="161"/>
                  </a:lnTo>
                  <a:lnTo>
                    <a:pt x="511" y="243"/>
                  </a:lnTo>
                  <a:lnTo>
                    <a:pt x="404" y="0"/>
                  </a:lnTo>
                  <a:lnTo>
                    <a:pt x="69" y="0"/>
                  </a:lnTo>
                  <a:close/>
                </a:path>
              </a:pathLst>
            </a:custGeom>
            <a:solidFill>
              <a:srgbClr val="DB11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67" kern="0">
                <a:solidFill>
                  <a:srgbClr val="000000"/>
                </a:solidFill>
                <a:latin typeface="Arial"/>
                <a:cs typeface="Arial"/>
                <a:sym typeface="Arial"/>
                <a:rtl val="0"/>
              </a:endParaRPr>
            </a:p>
          </p:txBody>
        </p:sp>
        <p:sp>
          <p:nvSpPr>
            <p:cNvPr id="251" name="Freeform 446"/>
            <p:cNvSpPr>
              <a:spLocks/>
            </p:cNvSpPr>
            <p:nvPr userDrawn="1"/>
          </p:nvSpPr>
          <p:spPr bwMode="auto">
            <a:xfrm>
              <a:off x="5175251" y="2774950"/>
              <a:ext cx="36513" cy="85725"/>
            </a:xfrm>
            <a:custGeom>
              <a:avLst/>
              <a:gdLst>
                <a:gd name="T0" fmla="*/ 0 w 69"/>
                <a:gd name="T1" fmla="*/ 0 h 161"/>
                <a:gd name="T2" fmla="*/ 0 w 69"/>
                <a:gd name="T3" fmla="*/ 161 h 161"/>
                <a:gd name="T4" fmla="*/ 69 w 69"/>
                <a:gd name="T5" fmla="*/ 0 h 161"/>
                <a:gd name="T6" fmla="*/ 0 w 69"/>
                <a:gd name="T7" fmla="*/ 0 h 161"/>
              </a:gdLst>
              <a:ahLst/>
              <a:cxnLst>
                <a:cxn ang="0">
                  <a:pos x="T0" y="T1"/>
                </a:cxn>
                <a:cxn ang="0">
                  <a:pos x="T2" y="T3"/>
                </a:cxn>
                <a:cxn ang="0">
                  <a:pos x="T4" y="T5"/>
                </a:cxn>
                <a:cxn ang="0">
                  <a:pos x="T6" y="T7"/>
                </a:cxn>
              </a:cxnLst>
              <a:rect l="0" t="0" r="r" b="b"/>
              <a:pathLst>
                <a:path w="69" h="161">
                  <a:moveTo>
                    <a:pt x="0" y="0"/>
                  </a:moveTo>
                  <a:lnTo>
                    <a:pt x="0" y="161"/>
                  </a:lnTo>
                  <a:lnTo>
                    <a:pt x="69" y="0"/>
                  </a:lnTo>
                  <a:lnTo>
                    <a:pt x="0" y="0"/>
                  </a:lnTo>
                  <a:close/>
                </a:path>
              </a:pathLst>
            </a:custGeom>
            <a:solidFill>
              <a:srgbClr val="E41837"/>
            </a:solidFill>
            <a:ln w="9525">
              <a:solidFill>
                <a:srgbClr val="E41837"/>
              </a:solidFill>
              <a:round/>
              <a:headEnd/>
              <a:tailEnd/>
            </a:ln>
          </p:spPr>
          <p:txBody>
            <a:bodyPr vert="horz" wrap="square" lIns="91440" tIns="45720" rIns="91440" bIns="45720" numCol="1" anchor="t" anchorCtr="0" compatLnSpc="1">
              <a:prstTxWarp prst="textNoShape">
                <a:avLst/>
              </a:prstTxWarp>
            </a:bodyPr>
            <a:lstStyle/>
            <a:p>
              <a:endParaRPr lang="en-US" sz="1867" kern="0">
                <a:solidFill>
                  <a:srgbClr val="000000"/>
                </a:solidFill>
                <a:latin typeface="Arial"/>
                <a:cs typeface="Arial"/>
                <a:sym typeface="Arial"/>
                <a:rtl val="0"/>
              </a:endParaRPr>
            </a:p>
          </p:txBody>
        </p:sp>
        <p:sp>
          <p:nvSpPr>
            <p:cNvPr id="252" name="Freeform 447"/>
            <p:cNvSpPr>
              <a:spLocks/>
            </p:cNvSpPr>
            <p:nvPr userDrawn="1"/>
          </p:nvSpPr>
          <p:spPr bwMode="auto">
            <a:xfrm>
              <a:off x="6551614" y="2774950"/>
              <a:ext cx="76200" cy="36513"/>
            </a:xfrm>
            <a:custGeom>
              <a:avLst/>
              <a:gdLst>
                <a:gd name="T0" fmla="*/ 0 w 143"/>
                <a:gd name="T1" fmla="*/ 0 h 69"/>
                <a:gd name="T2" fmla="*/ 143 w 143"/>
                <a:gd name="T3" fmla="*/ 69 h 69"/>
                <a:gd name="T4" fmla="*/ 137 w 143"/>
                <a:gd name="T5" fmla="*/ 0 h 69"/>
                <a:gd name="T6" fmla="*/ 0 w 143"/>
                <a:gd name="T7" fmla="*/ 0 h 69"/>
              </a:gdLst>
              <a:ahLst/>
              <a:cxnLst>
                <a:cxn ang="0">
                  <a:pos x="T0" y="T1"/>
                </a:cxn>
                <a:cxn ang="0">
                  <a:pos x="T2" y="T3"/>
                </a:cxn>
                <a:cxn ang="0">
                  <a:pos x="T4" y="T5"/>
                </a:cxn>
                <a:cxn ang="0">
                  <a:pos x="T6" y="T7"/>
                </a:cxn>
              </a:cxnLst>
              <a:rect l="0" t="0" r="r" b="b"/>
              <a:pathLst>
                <a:path w="143" h="69">
                  <a:moveTo>
                    <a:pt x="0" y="0"/>
                  </a:moveTo>
                  <a:lnTo>
                    <a:pt x="143" y="69"/>
                  </a:lnTo>
                  <a:lnTo>
                    <a:pt x="137" y="0"/>
                  </a:lnTo>
                  <a:lnTo>
                    <a:pt x="0" y="0"/>
                  </a:lnTo>
                  <a:close/>
                </a:path>
              </a:pathLst>
            </a:custGeom>
            <a:solidFill>
              <a:srgbClr val="B7DE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67" kern="0">
                <a:solidFill>
                  <a:srgbClr val="000000"/>
                </a:solidFill>
                <a:latin typeface="Arial"/>
                <a:cs typeface="Arial"/>
                <a:sym typeface="Arial"/>
                <a:rtl val="0"/>
              </a:endParaRPr>
            </a:p>
          </p:txBody>
        </p:sp>
        <p:sp>
          <p:nvSpPr>
            <p:cNvPr id="253" name="Freeform 448"/>
            <p:cNvSpPr>
              <a:spLocks/>
            </p:cNvSpPr>
            <p:nvPr userDrawn="1"/>
          </p:nvSpPr>
          <p:spPr bwMode="auto">
            <a:xfrm>
              <a:off x="6624639" y="2774950"/>
              <a:ext cx="26988" cy="36513"/>
            </a:xfrm>
            <a:custGeom>
              <a:avLst/>
              <a:gdLst>
                <a:gd name="T0" fmla="*/ 0 w 52"/>
                <a:gd name="T1" fmla="*/ 0 h 69"/>
                <a:gd name="T2" fmla="*/ 6 w 52"/>
                <a:gd name="T3" fmla="*/ 69 h 69"/>
                <a:gd name="T4" fmla="*/ 52 w 52"/>
                <a:gd name="T5" fmla="*/ 0 h 69"/>
                <a:gd name="T6" fmla="*/ 0 w 52"/>
                <a:gd name="T7" fmla="*/ 0 h 69"/>
              </a:gdLst>
              <a:ahLst/>
              <a:cxnLst>
                <a:cxn ang="0">
                  <a:pos x="T0" y="T1"/>
                </a:cxn>
                <a:cxn ang="0">
                  <a:pos x="T2" y="T3"/>
                </a:cxn>
                <a:cxn ang="0">
                  <a:pos x="T4" y="T5"/>
                </a:cxn>
                <a:cxn ang="0">
                  <a:pos x="T6" y="T7"/>
                </a:cxn>
              </a:cxnLst>
              <a:rect l="0" t="0" r="r" b="b"/>
              <a:pathLst>
                <a:path w="52" h="69">
                  <a:moveTo>
                    <a:pt x="0" y="0"/>
                  </a:moveTo>
                  <a:lnTo>
                    <a:pt x="6" y="69"/>
                  </a:lnTo>
                  <a:lnTo>
                    <a:pt x="52" y="0"/>
                  </a:lnTo>
                  <a:lnTo>
                    <a:pt x="0" y="0"/>
                  </a:lnTo>
                  <a:close/>
                </a:path>
              </a:pathLst>
            </a:custGeom>
            <a:solidFill>
              <a:srgbClr val="BADE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67" kern="0">
                <a:solidFill>
                  <a:srgbClr val="000000"/>
                </a:solidFill>
                <a:latin typeface="Arial"/>
                <a:cs typeface="Arial"/>
                <a:sym typeface="Arial"/>
                <a:rtl val="0"/>
              </a:endParaRPr>
            </a:p>
          </p:txBody>
        </p:sp>
        <p:sp>
          <p:nvSpPr>
            <p:cNvPr id="254" name="Freeform 449"/>
            <p:cNvSpPr>
              <a:spLocks/>
            </p:cNvSpPr>
            <p:nvPr userDrawn="1"/>
          </p:nvSpPr>
          <p:spPr bwMode="auto">
            <a:xfrm>
              <a:off x="5624514" y="3082925"/>
              <a:ext cx="46038" cy="80963"/>
            </a:xfrm>
            <a:custGeom>
              <a:avLst/>
              <a:gdLst>
                <a:gd name="T0" fmla="*/ 0 w 86"/>
                <a:gd name="T1" fmla="*/ 0 h 153"/>
                <a:gd name="T2" fmla="*/ 86 w 86"/>
                <a:gd name="T3" fmla="*/ 60 h 153"/>
                <a:gd name="T4" fmla="*/ 8 w 86"/>
                <a:gd name="T5" fmla="*/ 153 h 153"/>
                <a:gd name="T6" fmla="*/ 0 w 86"/>
                <a:gd name="T7" fmla="*/ 0 h 153"/>
              </a:gdLst>
              <a:ahLst/>
              <a:cxnLst>
                <a:cxn ang="0">
                  <a:pos x="T0" y="T1"/>
                </a:cxn>
                <a:cxn ang="0">
                  <a:pos x="T2" y="T3"/>
                </a:cxn>
                <a:cxn ang="0">
                  <a:pos x="T4" y="T5"/>
                </a:cxn>
                <a:cxn ang="0">
                  <a:pos x="T6" y="T7"/>
                </a:cxn>
              </a:cxnLst>
              <a:rect l="0" t="0" r="r" b="b"/>
              <a:pathLst>
                <a:path w="86" h="153">
                  <a:moveTo>
                    <a:pt x="0" y="0"/>
                  </a:moveTo>
                  <a:lnTo>
                    <a:pt x="86" y="60"/>
                  </a:lnTo>
                  <a:lnTo>
                    <a:pt x="8" y="153"/>
                  </a:lnTo>
                  <a:lnTo>
                    <a:pt x="0" y="0"/>
                  </a:lnTo>
                  <a:close/>
                </a:path>
              </a:pathLst>
            </a:custGeom>
            <a:solidFill>
              <a:srgbClr val="4879C5"/>
            </a:solidFill>
            <a:ln w="9525">
              <a:solidFill>
                <a:srgbClr val="4879C5"/>
              </a:solidFill>
              <a:round/>
              <a:headEnd/>
              <a:tailEnd/>
            </a:ln>
          </p:spPr>
          <p:txBody>
            <a:bodyPr vert="horz" wrap="square" lIns="91440" tIns="45720" rIns="91440" bIns="45720" numCol="1" anchor="t" anchorCtr="0" compatLnSpc="1">
              <a:prstTxWarp prst="textNoShape">
                <a:avLst/>
              </a:prstTxWarp>
            </a:bodyPr>
            <a:lstStyle/>
            <a:p>
              <a:endParaRPr lang="en-US" sz="1867" kern="0">
                <a:solidFill>
                  <a:srgbClr val="000000"/>
                </a:solidFill>
                <a:latin typeface="Arial"/>
                <a:cs typeface="Arial"/>
                <a:sym typeface="Arial"/>
                <a:rtl val="0"/>
              </a:endParaRPr>
            </a:p>
          </p:txBody>
        </p:sp>
        <p:sp>
          <p:nvSpPr>
            <p:cNvPr id="255" name="Freeform 450"/>
            <p:cNvSpPr>
              <a:spLocks/>
            </p:cNvSpPr>
            <p:nvPr userDrawn="1"/>
          </p:nvSpPr>
          <p:spPr bwMode="auto">
            <a:xfrm>
              <a:off x="5629276" y="3114675"/>
              <a:ext cx="150813" cy="49213"/>
            </a:xfrm>
            <a:custGeom>
              <a:avLst/>
              <a:gdLst>
                <a:gd name="T0" fmla="*/ 78 w 285"/>
                <a:gd name="T1" fmla="*/ 0 h 93"/>
                <a:gd name="T2" fmla="*/ 285 w 285"/>
                <a:gd name="T3" fmla="*/ 21 h 93"/>
                <a:gd name="T4" fmla="*/ 0 w 285"/>
                <a:gd name="T5" fmla="*/ 93 h 93"/>
                <a:gd name="T6" fmla="*/ 78 w 285"/>
                <a:gd name="T7" fmla="*/ 0 h 93"/>
              </a:gdLst>
              <a:ahLst/>
              <a:cxnLst>
                <a:cxn ang="0">
                  <a:pos x="T0" y="T1"/>
                </a:cxn>
                <a:cxn ang="0">
                  <a:pos x="T2" y="T3"/>
                </a:cxn>
                <a:cxn ang="0">
                  <a:pos x="T4" y="T5"/>
                </a:cxn>
                <a:cxn ang="0">
                  <a:pos x="T6" y="T7"/>
                </a:cxn>
              </a:cxnLst>
              <a:rect l="0" t="0" r="r" b="b"/>
              <a:pathLst>
                <a:path w="285" h="93">
                  <a:moveTo>
                    <a:pt x="78" y="0"/>
                  </a:moveTo>
                  <a:lnTo>
                    <a:pt x="285" y="21"/>
                  </a:lnTo>
                  <a:lnTo>
                    <a:pt x="0" y="93"/>
                  </a:lnTo>
                  <a:lnTo>
                    <a:pt x="78" y="0"/>
                  </a:lnTo>
                  <a:close/>
                </a:path>
              </a:pathLst>
            </a:custGeom>
            <a:solidFill>
              <a:srgbClr val="3C75C3"/>
            </a:solidFill>
            <a:ln w="9525">
              <a:solidFill>
                <a:srgbClr val="3C75C3"/>
              </a:solidFill>
              <a:round/>
              <a:headEnd/>
              <a:tailEnd/>
            </a:ln>
          </p:spPr>
          <p:txBody>
            <a:bodyPr vert="horz" wrap="square" lIns="91440" tIns="45720" rIns="91440" bIns="45720" numCol="1" anchor="t" anchorCtr="0" compatLnSpc="1">
              <a:prstTxWarp prst="textNoShape">
                <a:avLst/>
              </a:prstTxWarp>
            </a:bodyPr>
            <a:lstStyle/>
            <a:p>
              <a:endParaRPr lang="en-US" sz="1867" kern="0">
                <a:solidFill>
                  <a:srgbClr val="000000"/>
                </a:solidFill>
                <a:latin typeface="Arial"/>
                <a:cs typeface="Arial"/>
                <a:sym typeface="Arial"/>
                <a:rtl val="0"/>
              </a:endParaRPr>
            </a:p>
          </p:txBody>
        </p:sp>
        <p:sp>
          <p:nvSpPr>
            <p:cNvPr id="256" name="Freeform 451"/>
            <p:cNvSpPr>
              <a:spLocks/>
            </p:cNvSpPr>
            <p:nvPr userDrawn="1"/>
          </p:nvSpPr>
          <p:spPr bwMode="auto">
            <a:xfrm>
              <a:off x="5403851" y="3146425"/>
              <a:ext cx="225425" cy="249238"/>
            </a:xfrm>
            <a:custGeom>
              <a:avLst/>
              <a:gdLst>
                <a:gd name="T0" fmla="*/ 0 w 425"/>
                <a:gd name="T1" fmla="*/ 0 h 470"/>
                <a:gd name="T2" fmla="*/ 156 w 425"/>
                <a:gd name="T3" fmla="*/ 470 h 470"/>
                <a:gd name="T4" fmla="*/ 425 w 425"/>
                <a:gd name="T5" fmla="*/ 31 h 470"/>
                <a:gd name="T6" fmla="*/ 0 w 425"/>
                <a:gd name="T7" fmla="*/ 0 h 470"/>
              </a:gdLst>
              <a:ahLst/>
              <a:cxnLst>
                <a:cxn ang="0">
                  <a:pos x="T0" y="T1"/>
                </a:cxn>
                <a:cxn ang="0">
                  <a:pos x="T2" y="T3"/>
                </a:cxn>
                <a:cxn ang="0">
                  <a:pos x="T4" y="T5"/>
                </a:cxn>
                <a:cxn ang="0">
                  <a:pos x="T6" y="T7"/>
                </a:cxn>
              </a:cxnLst>
              <a:rect l="0" t="0" r="r" b="b"/>
              <a:pathLst>
                <a:path w="425" h="470">
                  <a:moveTo>
                    <a:pt x="0" y="0"/>
                  </a:moveTo>
                  <a:lnTo>
                    <a:pt x="156" y="470"/>
                  </a:lnTo>
                  <a:lnTo>
                    <a:pt x="425" y="31"/>
                  </a:lnTo>
                  <a:lnTo>
                    <a:pt x="0" y="0"/>
                  </a:lnTo>
                  <a:close/>
                </a:path>
              </a:pathLst>
            </a:custGeom>
            <a:solidFill>
              <a:srgbClr val="547BC2"/>
            </a:solidFill>
            <a:ln w="9525">
              <a:solidFill>
                <a:srgbClr val="547BC2"/>
              </a:solidFill>
              <a:round/>
              <a:headEnd/>
              <a:tailEnd/>
            </a:ln>
          </p:spPr>
          <p:txBody>
            <a:bodyPr vert="horz" wrap="square" lIns="91440" tIns="45720" rIns="91440" bIns="45720" numCol="1" anchor="t" anchorCtr="0" compatLnSpc="1">
              <a:prstTxWarp prst="textNoShape">
                <a:avLst/>
              </a:prstTxWarp>
            </a:bodyPr>
            <a:lstStyle/>
            <a:p>
              <a:endParaRPr lang="en-US" sz="1867" kern="0">
                <a:solidFill>
                  <a:srgbClr val="000000"/>
                </a:solidFill>
                <a:latin typeface="Arial"/>
                <a:cs typeface="Arial"/>
                <a:sym typeface="Arial"/>
                <a:rtl val="0"/>
              </a:endParaRPr>
            </a:p>
          </p:txBody>
        </p:sp>
        <p:sp>
          <p:nvSpPr>
            <p:cNvPr id="257" name="Freeform 452"/>
            <p:cNvSpPr>
              <a:spLocks/>
            </p:cNvSpPr>
            <p:nvPr userDrawn="1"/>
          </p:nvSpPr>
          <p:spPr bwMode="auto">
            <a:xfrm>
              <a:off x="5403851" y="3082925"/>
              <a:ext cx="225425" cy="80963"/>
            </a:xfrm>
            <a:custGeom>
              <a:avLst/>
              <a:gdLst>
                <a:gd name="T0" fmla="*/ 0 w 425"/>
                <a:gd name="T1" fmla="*/ 122 h 153"/>
                <a:gd name="T2" fmla="*/ 417 w 425"/>
                <a:gd name="T3" fmla="*/ 0 h 153"/>
                <a:gd name="T4" fmla="*/ 425 w 425"/>
                <a:gd name="T5" fmla="*/ 153 h 153"/>
                <a:gd name="T6" fmla="*/ 0 w 425"/>
                <a:gd name="T7" fmla="*/ 122 h 153"/>
              </a:gdLst>
              <a:ahLst/>
              <a:cxnLst>
                <a:cxn ang="0">
                  <a:pos x="T0" y="T1"/>
                </a:cxn>
                <a:cxn ang="0">
                  <a:pos x="T2" y="T3"/>
                </a:cxn>
                <a:cxn ang="0">
                  <a:pos x="T4" y="T5"/>
                </a:cxn>
                <a:cxn ang="0">
                  <a:pos x="T6" y="T7"/>
                </a:cxn>
              </a:cxnLst>
              <a:rect l="0" t="0" r="r" b="b"/>
              <a:pathLst>
                <a:path w="425" h="153">
                  <a:moveTo>
                    <a:pt x="0" y="122"/>
                  </a:moveTo>
                  <a:lnTo>
                    <a:pt x="417" y="0"/>
                  </a:lnTo>
                  <a:lnTo>
                    <a:pt x="425" y="153"/>
                  </a:lnTo>
                  <a:lnTo>
                    <a:pt x="0" y="122"/>
                  </a:lnTo>
                  <a:close/>
                </a:path>
              </a:pathLst>
            </a:custGeom>
            <a:solidFill>
              <a:srgbClr val="34529A"/>
            </a:solidFill>
            <a:ln w="9525">
              <a:solidFill>
                <a:srgbClr val="34529A"/>
              </a:solidFill>
              <a:round/>
              <a:headEnd/>
              <a:tailEnd/>
            </a:ln>
          </p:spPr>
          <p:txBody>
            <a:bodyPr vert="horz" wrap="square" lIns="91440" tIns="45720" rIns="91440" bIns="45720" numCol="1" anchor="t" anchorCtr="0" compatLnSpc="1">
              <a:prstTxWarp prst="textNoShape">
                <a:avLst/>
              </a:prstTxWarp>
            </a:bodyPr>
            <a:lstStyle/>
            <a:p>
              <a:endParaRPr lang="en-US" sz="1867" kern="0">
                <a:solidFill>
                  <a:srgbClr val="000000"/>
                </a:solidFill>
                <a:latin typeface="Arial"/>
                <a:cs typeface="Arial"/>
                <a:sym typeface="Arial"/>
                <a:rtl val="0"/>
              </a:endParaRPr>
            </a:p>
          </p:txBody>
        </p:sp>
        <p:sp>
          <p:nvSpPr>
            <p:cNvPr id="258" name="Freeform 453"/>
            <p:cNvSpPr>
              <a:spLocks/>
            </p:cNvSpPr>
            <p:nvPr userDrawn="1"/>
          </p:nvSpPr>
          <p:spPr bwMode="auto">
            <a:xfrm>
              <a:off x="7043739" y="3006725"/>
              <a:ext cx="201613" cy="195263"/>
            </a:xfrm>
            <a:custGeom>
              <a:avLst/>
              <a:gdLst>
                <a:gd name="T0" fmla="*/ 0 w 381"/>
                <a:gd name="T1" fmla="*/ 0 h 369"/>
                <a:gd name="T2" fmla="*/ 183 w 381"/>
                <a:gd name="T3" fmla="*/ 369 h 369"/>
                <a:gd name="T4" fmla="*/ 381 w 381"/>
                <a:gd name="T5" fmla="*/ 102 h 369"/>
                <a:gd name="T6" fmla="*/ 0 w 381"/>
                <a:gd name="T7" fmla="*/ 0 h 369"/>
              </a:gdLst>
              <a:ahLst/>
              <a:cxnLst>
                <a:cxn ang="0">
                  <a:pos x="T0" y="T1"/>
                </a:cxn>
                <a:cxn ang="0">
                  <a:pos x="T2" y="T3"/>
                </a:cxn>
                <a:cxn ang="0">
                  <a:pos x="T4" y="T5"/>
                </a:cxn>
                <a:cxn ang="0">
                  <a:pos x="T6" y="T7"/>
                </a:cxn>
              </a:cxnLst>
              <a:rect l="0" t="0" r="r" b="b"/>
              <a:pathLst>
                <a:path w="381" h="369">
                  <a:moveTo>
                    <a:pt x="0" y="0"/>
                  </a:moveTo>
                  <a:lnTo>
                    <a:pt x="183" y="369"/>
                  </a:lnTo>
                  <a:lnTo>
                    <a:pt x="381" y="102"/>
                  </a:lnTo>
                  <a:lnTo>
                    <a:pt x="0" y="0"/>
                  </a:lnTo>
                  <a:close/>
                </a:path>
              </a:pathLst>
            </a:custGeom>
            <a:solidFill>
              <a:srgbClr val="E4EA12"/>
            </a:solidFill>
            <a:ln w="9525">
              <a:solidFill>
                <a:srgbClr val="E4EA12"/>
              </a:solidFill>
              <a:round/>
              <a:headEnd/>
              <a:tailEnd/>
            </a:ln>
          </p:spPr>
          <p:txBody>
            <a:bodyPr vert="horz" wrap="square" lIns="91440" tIns="45720" rIns="91440" bIns="45720" numCol="1" anchor="t" anchorCtr="0" compatLnSpc="1">
              <a:prstTxWarp prst="textNoShape">
                <a:avLst/>
              </a:prstTxWarp>
            </a:bodyPr>
            <a:lstStyle/>
            <a:p>
              <a:endParaRPr lang="en-US" sz="1867" kern="0">
                <a:solidFill>
                  <a:srgbClr val="000000"/>
                </a:solidFill>
                <a:latin typeface="Arial"/>
                <a:cs typeface="Arial"/>
                <a:sym typeface="Arial"/>
                <a:rtl val="0"/>
              </a:endParaRPr>
            </a:p>
          </p:txBody>
        </p:sp>
        <p:sp>
          <p:nvSpPr>
            <p:cNvPr id="259" name="Freeform 454"/>
            <p:cNvSpPr>
              <a:spLocks/>
            </p:cNvSpPr>
            <p:nvPr userDrawn="1"/>
          </p:nvSpPr>
          <p:spPr bwMode="auto">
            <a:xfrm>
              <a:off x="7140576" y="3060700"/>
              <a:ext cx="104775" cy="146050"/>
            </a:xfrm>
            <a:custGeom>
              <a:avLst/>
              <a:gdLst>
                <a:gd name="T0" fmla="*/ 0 w 198"/>
                <a:gd name="T1" fmla="*/ 267 h 277"/>
                <a:gd name="T2" fmla="*/ 155 w 198"/>
                <a:gd name="T3" fmla="*/ 277 h 277"/>
                <a:gd name="T4" fmla="*/ 198 w 198"/>
                <a:gd name="T5" fmla="*/ 0 h 277"/>
                <a:gd name="T6" fmla="*/ 0 w 198"/>
                <a:gd name="T7" fmla="*/ 267 h 277"/>
              </a:gdLst>
              <a:ahLst/>
              <a:cxnLst>
                <a:cxn ang="0">
                  <a:pos x="T0" y="T1"/>
                </a:cxn>
                <a:cxn ang="0">
                  <a:pos x="T2" y="T3"/>
                </a:cxn>
                <a:cxn ang="0">
                  <a:pos x="T4" y="T5"/>
                </a:cxn>
                <a:cxn ang="0">
                  <a:pos x="T6" y="T7"/>
                </a:cxn>
              </a:cxnLst>
              <a:rect l="0" t="0" r="r" b="b"/>
              <a:pathLst>
                <a:path w="198" h="277">
                  <a:moveTo>
                    <a:pt x="0" y="267"/>
                  </a:moveTo>
                  <a:lnTo>
                    <a:pt x="155" y="277"/>
                  </a:lnTo>
                  <a:lnTo>
                    <a:pt x="198" y="0"/>
                  </a:lnTo>
                  <a:lnTo>
                    <a:pt x="0" y="267"/>
                  </a:lnTo>
                  <a:close/>
                </a:path>
              </a:pathLst>
            </a:custGeom>
            <a:solidFill>
              <a:srgbClr val="D9E610"/>
            </a:solidFill>
            <a:ln w="9525">
              <a:solidFill>
                <a:srgbClr val="D9E610"/>
              </a:solidFill>
              <a:round/>
              <a:headEnd/>
              <a:tailEnd/>
            </a:ln>
          </p:spPr>
          <p:txBody>
            <a:bodyPr vert="horz" wrap="square" lIns="91440" tIns="45720" rIns="91440" bIns="45720" numCol="1" anchor="t" anchorCtr="0" compatLnSpc="1">
              <a:prstTxWarp prst="textNoShape">
                <a:avLst/>
              </a:prstTxWarp>
            </a:bodyPr>
            <a:lstStyle/>
            <a:p>
              <a:endParaRPr lang="en-US" sz="1867" kern="0">
                <a:solidFill>
                  <a:srgbClr val="000000"/>
                </a:solidFill>
                <a:latin typeface="Arial"/>
                <a:cs typeface="Arial"/>
                <a:sym typeface="Arial"/>
                <a:rtl val="0"/>
              </a:endParaRPr>
            </a:p>
          </p:txBody>
        </p:sp>
        <p:sp>
          <p:nvSpPr>
            <p:cNvPr id="260" name="Freeform 455"/>
            <p:cNvSpPr>
              <a:spLocks/>
            </p:cNvSpPr>
            <p:nvPr userDrawn="1"/>
          </p:nvSpPr>
          <p:spPr bwMode="auto">
            <a:xfrm>
              <a:off x="7388226" y="2774950"/>
              <a:ext cx="57150" cy="128588"/>
            </a:xfrm>
            <a:custGeom>
              <a:avLst/>
              <a:gdLst>
                <a:gd name="T0" fmla="*/ 0 w 110"/>
                <a:gd name="T1" fmla="*/ 0 h 243"/>
                <a:gd name="T2" fmla="*/ 35 w 110"/>
                <a:gd name="T3" fmla="*/ 243 h 243"/>
                <a:gd name="T4" fmla="*/ 110 w 110"/>
                <a:gd name="T5" fmla="*/ 0 h 243"/>
                <a:gd name="T6" fmla="*/ 0 w 110"/>
                <a:gd name="T7" fmla="*/ 0 h 243"/>
              </a:gdLst>
              <a:ahLst/>
              <a:cxnLst>
                <a:cxn ang="0">
                  <a:pos x="T0" y="T1"/>
                </a:cxn>
                <a:cxn ang="0">
                  <a:pos x="T2" y="T3"/>
                </a:cxn>
                <a:cxn ang="0">
                  <a:pos x="T4" y="T5"/>
                </a:cxn>
                <a:cxn ang="0">
                  <a:pos x="T6" y="T7"/>
                </a:cxn>
              </a:cxnLst>
              <a:rect l="0" t="0" r="r" b="b"/>
              <a:pathLst>
                <a:path w="110" h="243">
                  <a:moveTo>
                    <a:pt x="0" y="0"/>
                  </a:moveTo>
                  <a:lnTo>
                    <a:pt x="35" y="243"/>
                  </a:lnTo>
                  <a:lnTo>
                    <a:pt x="110" y="0"/>
                  </a:lnTo>
                  <a:lnTo>
                    <a:pt x="0" y="0"/>
                  </a:lnTo>
                  <a:close/>
                </a:path>
              </a:pathLst>
            </a:custGeom>
            <a:solidFill>
              <a:srgbClr val="EF381F"/>
            </a:solidFill>
            <a:ln w="9525">
              <a:solidFill>
                <a:srgbClr val="EF381F"/>
              </a:solidFill>
              <a:round/>
              <a:headEnd/>
              <a:tailEnd/>
            </a:ln>
          </p:spPr>
          <p:txBody>
            <a:bodyPr vert="horz" wrap="square" lIns="91440" tIns="45720" rIns="91440" bIns="45720" numCol="1" anchor="t" anchorCtr="0" compatLnSpc="1">
              <a:prstTxWarp prst="textNoShape">
                <a:avLst/>
              </a:prstTxWarp>
            </a:bodyPr>
            <a:lstStyle/>
            <a:p>
              <a:endParaRPr lang="en-US" sz="1867" kern="0">
                <a:solidFill>
                  <a:srgbClr val="000000"/>
                </a:solidFill>
                <a:latin typeface="Arial"/>
                <a:cs typeface="Arial"/>
                <a:sym typeface="Arial"/>
                <a:rtl val="0"/>
              </a:endParaRPr>
            </a:p>
          </p:txBody>
        </p:sp>
        <p:sp>
          <p:nvSpPr>
            <p:cNvPr id="261" name="Freeform 456"/>
            <p:cNvSpPr>
              <a:spLocks/>
            </p:cNvSpPr>
            <p:nvPr userDrawn="1"/>
          </p:nvSpPr>
          <p:spPr bwMode="auto">
            <a:xfrm>
              <a:off x="6856414" y="2795588"/>
              <a:ext cx="228600" cy="114300"/>
            </a:xfrm>
            <a:custGeom>
              <a:avLst/>
              <a:gdLst>
                <a:gd name="T0" fmla="*/ 0 w 433"/>
                <a:gd name="T1" fmla="*/ 214 h 214"/>
                <a:gd name="T2" fmla="*/ 44 w 433"/>
                <a:gd name="T3" fmla="*/ 0 h 214"/>
                <a:gd name="T4" fmla="*/ 433 w 433"/>
                <a:gd name="T5" fmla="*/ 194 h 214"/>
                <a:gd name="T6" fmla="*/ 0 w 433"/>
                <a:gd name="T7" fmla="*/ 214 h 214"/>
              </a:gdLst>
              <a:ahLst/>
              <a:cxnLst>
                <a:cxn ang="0">
                  <a:pos x="T0" y="T1"/>
                </a:cxn>
                <a:cxn ang="0">
                  <a:pos x="T2" y="T3"/>
                </a:cxn>
                <a:cxn ang="0">
                  <a:pos x="T4" y="T5"/>
                </a:cxn>
                <a:cxn ang="0">
                  <a:pos x="T6" y="T7"/>
                </a:cxn>
              </a:cxnLst>
              <a:rect l="0" t="0" r="r" b="b"/>
              <a:pathLst>
                <a:path w="433" h="214">
                  <a:moveTo>
                    <a:pt x="0" y="214"/>
                  </a:moveTo>
                  <a:lnTo>
                    <a:pt x="44" y="0"/>
                  </a:lnTo>
                  <a:lnTo>
                    <a:pt x="433" y="194"/>
                  </a:lnTo>
                  <a:lnTo>
                    <a:pt x="0" y="214"/>
                  </a:lnTo>
                  <a:close/>
                </a:path>
              </a:pathLst>
            </a:custGeom>
            <a:solidFill>
              <a:srgbClr val="E1EA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67" kern="0">
                <a:solidFill>
                  <a:srgbClr val="000000"/>
                </a:solidFill>
                <a:latin typeface="Arial"/>
                <a:cs typeface="Arial"/>
                <a:sym typeface="Arial"/>
                <a:rtl val="0"/>
              </a:endParaRPr>
            </a:p>
          </p:txBody>
        </p:sp>
        <p:sp>
          <p:nvSpPr>
            <p:cNvPr id="262" name="Freeform 457"/>
            <p:cNvSpPr>
              <a:spLocks/>
            </p:cNvSpPr>
            <p:nvPr userDrawn="1"/>
          </p:nvSpPr>
          <p:spPr bwMode="auto">
            <a:xfrm>
              <a:off x="6856414" y="2898775"/>
              <a:ext cx="228600" cy="107950"/>
            </a:xfrm>
            <a:custGeom>
              <a:avLst/>
              <a:gdLst>
                <a:gd name="T0" fmla="*/ 0 w 433"/>
                <a:gd name="T1" fmla="*/ 20 h 203"/>
                <a:gd name="T2" fmla="*/ 355 w 433"/>
                <a:gd name="T3" fmla="*/ 203 h 203"/>
                <a:gd name="T4" fmla="*/ 433 w 433"/>
                <a:gd name="T5" fmla="*/ 0 h 203"/>
                <a:gd name="T6" fmla="*/ 0 w 433"/>
                <a:gd name="T7" fmla="*/ 20 h 203"/>
              </a:gdLst>
              <a:ahLst/>
              <a:cxnLst>
                <a:cxn ang="0">
                  <a:pos x="T0" y="T1"/>
                </a:cxn>
                <a:cxn ang="0">
                  <a:pos x="T2" y="T3"/>
                </a:cxn>
                <a:cxn ang="0">
                  <a:pos x="T4" y="T5"/>
                </a:cxn>
                <a:cxn ang="0">
                  <a:pos x="T6" y="T7"/>
                </a:cxn>
              </a:cxnLst>
              <a:rect l="0" t="0" r="r" b="b"/>
              <a:pathLst>
                <a:path w="433" h="203">
                  <a:moveTo>
                    <a:pt x="0" y="20"/>
                  </a:moveTo>
                  <a:lnTo>
                    <a:pt x="355" y="203"/>
                  </a:lnTo>
                  <a:lnTo>
                    <a:pt x="433" y="0"/>
                  </a:lnTo>
                  <a:lnTo>
                    <a:pt x="0" y="20"/>
                  </a:lnTo>
                  <a:close/>
                </a:path>
              </a:pathLst>
            </a:custGeom>
            <a:solidFill>
              <a:srgbClr val="E0EA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67" kern="0">
                <a:solidFill>
                  <a:srgbClr val="000000"/>
                </a:solidFill>
                <a:latin typeface="Arial"/>
                <a:cs typeface="Arial"/>
                <a:sym typeface="Arial"/>
                <a:rtl val="0"/>
              </a:endParaRPr>
            </a:p>
          </p:txBody>
        </p:sp>
        <p:sp>
          <p:nvSpPr>
            <p:cNvPr id="263" name="Freeform 458"/>
            <p:cNvSpPr>
              <a:spLocks/>
            </p:cNvSpPr>
            <p:nvPr userDrawn="1"/>
          </p:nvSpPr>
          <p:spPr bwMode="auto">
            <a:xfrm>
              <a:off x="6880226" y="2774950"/>
              <a:ext cx="204788" cy="123825"/>
            </a:xfrm>
            <a:custGeom>
              <a:avLst/>
              <a:gdLst>
                <a:gd name="T0" fmla="*/ 40 w 389"/>
                <a:gd name="T1" fmla="*/ 0 h 233"/>
                <a:gd name="T2" fmla="*/ 0 w 389"/>
                <a:gd name="T3" fmla="*/ 39 h 233"/>
                <a:gd name="T4" fmla="*/ 389 w 389"/>
                <a:gd name="T5" fmla="*/ 233 h 233"/>
                <a:gd name="T6" fmla="*/ 257 w 389"/>
                <a:gd name="T7" fmla="*/ 0 h 233"/>
                <a:gd name="T8" fmla="*/ 40 w 389"/>
                <a:gd name="T9" fmla="*/ 0 h 233"/>
              </a:gdLst>
              <a:ahLst/>
              <a:cxnLst>
                <a:cxn ang="0">
                  <a:pos x="T0" y="T1"/>
                </a:cxn>
                <a:cxn ang="0">
                  <a:pos x="T2" y="T3"/>
                </a:cxn>
                <a:cxn ang="0">
                  <a:pos x="T4" y="T5"/>
                </a:cxn>
                <a:cxn ang="0">
                  <a:pos x="T6" y="T7"/>
                </a:cxn>
                <a:cxn ang="0">
                  <a:pos x="T8" y="T9"/>
                </a:cxn>
              </a:cxnLst>
              <a:rect l="0" t="0" r="r" b="b"/>
              <a:pathLst>
                <a:path w="389" h="233">
                  <a:moveTo>
                    <a:pt x="40" y="0"/>
                  </a:moveTo>
                  <a:lnTo>
                    <a:pt x="0" y="39"/>
                  </a:lnTo>
                  <a:lnTo>
                    <a:pt x="389" y="233"/>
                  </a:lnTo>
                  <a:lnTo>
                    <a:pt x="257" y="0"/>
                  </a:lnTo>
                  <a:lnTo>
                    <a:pt x="40" y="0"/>
                  </a:lnTo>
                  <a:close/>
                </a:path>
              </a:pathLst>
            </a:custGeom>
            <a:solidFill>
              <a:srgbClr val="EFEE1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67" kern="0">
                <a:solidFill>
                  <a:srgbClr val="000000"/>
                </a:solidFill>
                <a:latin typeface="Arial"/>
                <a:cs typeface="Arial"/>
                <a:sym typeface="Arial"/>
                <a:rtl val="0"/>
              </a:endParaRPr>
            </a:p>
          </p:txBody>
        </p:sp>
        <p:sp>
          <p:nvSpPr>
            <p:cNvPr id="264" name="Freeform 459"/>
            <p:cNvSpPr>
              <a:spLocks/>
            </p:cNvSpPr>
            <p:nvPr userDrawn="1"/>
          </p:nvSpPr>
          <p:spPr bwMode="auto">
            <a:xfrm>
              <a:off x="7043739" y="2898775"/>
              <a:ext cx="201613" cy="161925"/>
            </a:xfrm>
            <a:custGeom>
              <a:avLst/>
              <a:gdLst>
                <a:gd name="T0" fmla="*/ 0 w 381"/>
                <a:gd name="T1" fmla="*/ 203 h 305"/>
                <a:gd name="T2" fmla="*/ 381 w 381"/>
                <a:gd name="T3" fmla="*/ 305 h 305"/>
                <a:gd name="T4" fmla="*/ 78 w 381"/>
                <a:gd name="T5" fmla="*/ 0 h 305"/>
                <a:gd name="T6" fmla="*/ 0 w 381"/>
                <a:gd name="T7" fmla="*/ 203 h 305"/>
              </a:gdLst>
              <a:ahLst/>
              <a:cxnLst>
                <a:cxn ang="0">
                  <a:pos x="T0" y="T1"/>
                </a:cxn>
                <a:cxn ang="0">
                  <a:pos x="T2" y="T3"/>
                </a:cxn>
                <a:cxn ang="0">
                  <a:pos x="T4" y="T5"/>
                </a:cxn>
                <a:cxn ang="0">
                  <a:pos x="T6" y="T7"/>
                </a:cxn>
              </a:cxnLst>
              <a:rect l="0" t="0" r="r" b="b"/>
              <a:pathLst>
                <a:path w="381" h="305">
                  <a:moveTo>
                    <a:pt x="0" y="203"/>
                  </a:moveTo>
                  <a:lnTo>
                    <a:pt x="381" y="305"/>
                  </a:lnTo>
                  <a:lnTo>
                    <a:pt x="78" y="0"/>
                  </a:lnTo>
                  <a:lnTo>
                    <a:pt x="0" y="203"/>
                  </a:lnTo>
                  <a:close/>
                </a:path>
              </a:pathLst>
            </a:custGeom>
            <a:solidFill>
              <a:srgbClr val="F0EE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67" kern="0">
                <a:solidFill>
                  <a:srgbClr val="000000"/>
                </a:solidFill>
                <a:latin typeface="Arial"/>
                <a:cs typeface="Arial"/>
                <a:sym typeface="Arial"/>
                <a:rtl val="0"/>
              </a:endParaRPr>
            </a:p>
          </p:txBody>
        </p:sp>
        <p:sp>
          <p:nvSpPr>
            <p:cNvPr id="267" name="Freeform 462"/>
            <p:cNvSpPr>
              <a:spLocks/>
            </p:cNvSpPr>
            <p:nvPr userDrawn="1"/>
          </p:nvSpPr>
          <p:spPr bwMode="auto">
            <a:xfrm>
              <a:off x="5335589" y="3378200"/>
              <a:ext cx="22225" cy="36513"/>
            </a:xfrm>
            <a:custGeom>
              <a:avLst/>
              <a:gdLst>
                <a:gd name="T0" fmla="*/ 41 w 41"/>
                <a:gd name="T1" fmla="*/ 69 h 69"/>
                <a:gd name="T2" fmla="*/ 0 w 41"/>
                <a:gd name="T3" fmla="*/ 0 h 69"/>
                <a:gd name="T4" fmla="*/ 1 w 41"/>
                <a:gd name="T5" fmla="*/ 69 h 69"/>
                <a:gd name="T6" fmla="*/ 41 w 41"/>
                <a:gd name="T7" fmla="*/ 69 h 69"/>
              </a:gdLst>
              <a:ahLst/>
              <a:cxnLst>
                <a:cxn ang="0">
                  <a:pos x="T0" y="T1"/>
                </a:cxn>
                <a:cxn ang="0">
                  <a:pos x="T2" y="T3"/>
                </a:cxn>
                <a:cxn ang="0">
                  <a:pos x="T4" y="T5"/>
                </a:cxn>
                <a:cxn ang="0">
                  <a:pos x="T6" y="T7"/>
                </a:cxn>
              </a:cxnLst>
              <a:rect l="0" t="0" r="r" b="b"/>
              <a:pathLst>
                <a:path w="41" h="69">
                  <a:moveTo>
                    <a:pt x="41" y="69"/>
                  </a:moveTo>
                  <a:lnTo>
                    <a:pt x="0" y="0"/>
                  </a:lnTo>
                  <a:lnTo>
                    <a:pt x="1" y="69"/>
                  </a:lnTo>
                  <a:lnTo>
                    <a:pt x="41" y="69"/>
                  </a:lnTo>
                  <a:close/>
                </a:path>
              </a:pathLst>
            </a:custGeom>
            <a:solidFill>
              <a:srgbClr val="2B28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67" kern="0">
                <a:solidFill>
                  <a:srgbClr val="000000"/>
                </a:solidFill>
                <a:latin typeface="Arial"/>
                <a:cs typeface="Arial"/>
                <a:sym typeface="Arial"/>
                <a:rtl val="0"/>
              </a:endParaRPr>
            </a:p>
          </p:txBody>
        </p:sp>
        <p:sp>
          <p:nvSpPr>
            <p:cNvPr id="268" name="Freeform 463"/>
            <p:cNvSpPr>
              <a:spLocks/>
            </p:cNvSpPr>
            <p:nvPr userDrawn="1"/>
          </p:nvSpPr>
          <p:spPr bwMode="auto">
            <a:xfrm>
              <a:off x="5559426" y="2774950"/>
              <a:ext cx="80963" cy="155575"/>
            </a:xfrm>
            <a:custGeom>
              <a:avLst/>
              <a:gdLst>
                <a:gd name="T0" fmla="*/ 0 w 155"/>
                <a:gd name="T1" fmla="*/ 0 h 294"/>
                <a:gd name="T2" fmla="*/ 10 w 155"/>
                <a:gd name="T3" fmla="*/ 294 h 294"/>
                <a:gd name="T4" fmla="*/ 155 w 155"/>
                <a:gd name="T5" fmla="*/ 0 h 294"/>
                <a:gd name="T6" fmla="*/ 0 w 155"/>
                <a:gd name="T7" fmla="*/ 0 h 294"/>
              </a:gdLst>
              <a:ahLst/>
              <a:cxnLst>
                <a:cxn ang="0">
                  <a:pos x="T0" y="T1"/>
                </a:cxn>
                <a:cxn ang="0">
                  <a:pos x="T2" y="T3"/>
                </a:cxn>
                <a:cxn ang="0">
                  <a:pos x="T4" y="T5"/>
                </a:cxn>
                <a:cxn ang="0">
                  <a:pos x="T6" y="T7"/>
                </a:cxn>
              </a:cxnLst>
              <a:rect l="0" t="0" r="r" b="b"/>
              <a:pathLst>
                <a:path w="155" h="294">
                  <a:moveTo>
                    <a:pt x="0" y="0"/>
                  </a:moveTo>
                  <a:lnTo>
                    <a:pt x="10" y="294"/>
                  </a:lnTo>
                  <a:lnTo>
                    <a:pt x="155" y="0"/>
                  </a:lnTo>
                  <a:lnTo>
                    <a:pt x="0" y="0"/>
                  </a:lnTo>
                  <a:close/>
                </a:path>
              </a:pathLst>
            </a:custGeom>
            <a:solidFill>
              <a:srgbClr val="2C4999"/>
            </a:solidFill>
            <a:ln w="9525">
              <a:solidFill>
                <a:srgbClr val="2C4999"/>
              </a:solidFill>
              <a:round/>
              <a:headEnd/>
              <a:tailEnd/>
            </a:ln>
          </p:spPr>
          <p:txBody>
            <a:bodyPr vert="horz" wrap="square" lIns="91440" tIns="45720" rIns="91440" bIns="45720" numCol="1" anchor="t" anchorCtr="0" compatLnSpc="1">
              <a:prstTxWarp prst="textNoShape">
                <a:avLst/>
              </a:prstTxWarp>
            </a:bodyPr>
            <a:lstStyle/>
            <a:p>
              <a:endParaRPr lang="en-US" sz="1867" kern="0">
                <a:solidFill>
                  <a:srgbClr val="000000"/>
                </a:solidFill>
                <a:latin typeface="Arial"/>
                <a:cs typeface="Arial"/>
                <a:sym typeface="Arial"/>
                <a:rtl val="0"/>
              </a:endParaRPr>
            </a:p>
          </p:txBody>
        </p:sp>
        <p:sp>
          <p:nvSpPr>
            <p:cNvPr id="269" name="Freeform 464"/>
            <p:cNvSpPr>
              <a:spLocks/>
            </p:cNvSpPr>
            <p:nvPr userDrawn="1"/>
          </p:nvSpPr>
          <p:spPr bwMode="auto">
            <a:xfrm>
              <a:off x="6073776" y="2828925"/>
              <a:ext cx="114300" cy="269875"/>
            </a:xfrm>
            <a:custGeom>
              <a:avLst/>
              <a:gdLst>
                <a:gd name="T0" fmla="*/ 0 w 216"/>
                <a:gd name="T1" fmla="*/ 0 h 509"/>
                <a:gd name="T2" fmla="*/ 207 w 216"/>
                <a:gd name="T3" fmla="*/ 509 h 509"/>
                <a:gd name="T4" fmla="*/ 216 w 216"/>
                <a:gd name="T5" fmla="*/ 20 h 509"/>
                <a:gd name="T6" fmla="*/ 0 w 216"/>
                <a:gd name="T7" fmla="*/ 0 h 509"/>
              </a:gdLst>
              <a:ahLst/>
              <a:cxnLst>
                <a:cxn ang="0">
                  <a:pos x="T0" y="T1"/>
                </a:cxn>
                <a:cxn ang="0">
                  <a:pos x="T2" y="T3"/>
                </a:cxn>
                <a:cxn ang="0">
                  <a:pos x="T4" y="T5"/>
                </a:cxn>
                <a:cxn ang="0">
                  <a:pos x="T6" y="T7"/>
                </a:cxn>
              </a:cxnLst>
              <a:rect l="0" t="0" r="r" b="b"/>
              <a:pathLst>
                <a:path w="216" h="509">
                  <a:moveTo>
                    <a:pt x="0" y="0"/>
                  </a:moveTo>
                  <a:lnTo>
                    <a:pt x="207" y="509"/>
                  </a:lnTo>
                  <a:lnTo>
                    <a:pt x="216" y="20"/>
                  </a:lnTo>
                  <a:lnTo>
                    <a:pt x="0" y="0"/>
                  </a:lnTo>
                  <a:close/>
                </a:path>
              </a:pathLst>
            </a:custGeom>
            <a:solidFill>
              <a:srgbClr val="93DAC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67" kern="0">
                <a:solidFill>
                  <a:srgbClr val="000000"/>
                </a:solidFill>
                <a:latin typeface="Arial"/>
                <a:cs typeface="Arial"/>
                <a:sym typeface="Arial"/>
                <a:rtl val="0"/>
              </a:endParaRPr>
            </a:p>
          </p:txBody>
        </p:sp>
        <p:sp>
          <p:nvSpPr>
            <p:cNvPr id="270" name="Freeform 465"/>
            <p:cNvSpPr>
              <a:spLocks/>
            </p:cNvSpPr>
            <p:nvPr userDrawn="1"/>
          </p:nvSpPr>
          <p:spPr bwMode="auto">
            <a:xfrm>
              <a:off x="6073776" y="2774950"/>
              <a:ext cx="122238" cy="65088"/>
            </a:xfrm>
            <a:custGeom>
              <a:avLst/>
              <a:gdLst>
                <a:gd name="T0" fmla="*/ 140 w 232"/>
                <a:gd name="T1" fmla="*/ 0 h 121"/>
                <a:gd name="T2" fmla="*/ 0 w 232"/>
                <a:gd name="T3" fmla="*/ 101 h 121"/>
                <a:gd name="T4" fmla="*/ 216 w 232"/>
                <a:gd name="T5" fmla="*/ 121 h 121"/>
                <a:gd name="T6" fmla="*/ 232 w 232"/>
                <a:gd name="T7" fmla="*/ 0 h 121"/>
                <a:gd name="T8" fmla="*/ 140 w 232"/>
                <a:gd name="T9" fmla="*/ 0 h 121"/>
              </a:gdLst>
              <a:ahLst/>
              <a:cxnLst>
                <a:cxn ang="0">
                  <a:pos x="T0" y="T1"/>
                </a:cxn>
                <a:cxn ang="0">
                  <a:pos x="T2" y="T3"/>
                </a:cxn>
                <a:cxn ang="0">
                  <a:pos x="T4" y="T5"/>
                </a:cxn>
                <a:cxn ang="0">
                  <a:pos x="T6" y="T7"/>
                </a:cxn>
                <a:cxn ang="0">
                  <a:pos x="T8" y="T9"/>
                </a:cxn>
              </a:cxnLst>
              <a:rect l="0" t="0" r="r" b="b"/>
              <a:pathLst>
                <a:path w="232" h="121">
                  <a:moveTo>
                    <a:pt x="140" y="0"/>
                  </a:moveTo>
                  <a:lnTo>
                    <a:pt x="0" y="101"/>
                  </a:lnTo>
                  <a:lnTo>
                    <a:pt x="216" y="121"/>
                  </a:lnTo>
                  <a:lnTo>
                    <a:pt x="232" y="0"/>
                  </a:lnTo>
                  <a:lnTo>
                    <a:pt x="140" y="0"/>
                  </a:lnTo>
                  <a:close/>
                </a:path>
              </a:pathLst>
            </a:custGeom>
            <a:solidFill>
              <a:srgbClr val="59C36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67" kern="0">
                <a:solidFill>
                  <a:srgbClr val="000000"/>
                </a:solidFill>
                <a:latin typeface="Arial"/>
                <a:cs typeface="Arial"/>
                <a:sym typeface="Arial"/>
                <a:rtl val="0"/>
              </a:endParaRPr>
            </a:p>
          </p:txBody>
        </p:sp>
        <p:sp>
          <p:nvSpPr>
            <p:cNvPr id="271" name="Freeform 466"/>
            <p:cNvSpPr>
              <a:spLocks/>
            </p:cNvSpPr>
            <p:nvPr userDrawn="1"/>
          </p:nvSpPr>
          <p:spPr bwMode="auto">
            <a:xfrm>
              <a:off x="6183314" y="2840038"/>
              <a:ext cx="274638" cy="258763"/>
            </a:xfrm>
            <a:custGeom>
              <a:avLst/>
              <a:gdLst>
                <a:gd name="T0" fmla="*/ 0 w 520"/>
                <a:gd name="T1" fmla="*/ 489 h 489"/>
                <a:gd name="T2" fmla="*/ 520 w 520"/>
                <a:gd name="T3" fmla="*/ 224 h 489"/>
                <a:gd name="T4" fmla="*/ 9 w 520"/>
                <a:gd name="T5" fmla="*/ 0 h 489"/>
                <a:gd name="T6" fmla="*/ 0 w 520"/>
                <a:gd name="T7" fmla="*/ 489 h 489"/>
              </a:gdLst>
              <a:ahLst/>
              <a:cxnLst>
                <a:cxn ang="0">
                  <a:pos x="T0" y="T1"/>
                </a:cxn>
                <a:cxn ang="0">
                  <a:pos x="T2" y="T3"/>
                </a:cxn>
                <a:cxn ang="0">
                  <a:pos x="T4" y="T5"/>
                </a:cxn>
                <a:cxn ang="0">
                  <a:pos x="T6" y="T7"/>
                </a:cxn>
              </a:cxnLst>
              <a:rect l="0" t="0" r="r" b="b"/>
              <a:pathLst>
                <a:path w="520" h="489">
                  <a:moveTo>
                    <a:pt x="0" y="489"/>
                  </a:moveTo>
                  <a:lnTo>
                    <a:pt x="520" y="224"/>
                  </a:lnTo>
                  <a:lnTo>
                    <a:pt x="9" y="0"/>
                  </a:lnTo>
                  <a:lnTo>
                    <a:pt x="0" y="489"/>
                  </a:lnTo>
                  <a:close/>
                </a:path>
              </a:pathLst>
            </a:custGeom>
            <a:solidFill>
              <a:srgbClr val="4FB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67" kern="0">
                <a:solidFill>
                  <a:srgbClr val="000000"/>
                </a:solidFill>
                <a:latin typeface="Arial"/>
                <a:cs typeface="Arial"/>
                <a:sym typeface="Arial"/>
                <a:rtl val="0"/>
              </a:endParaRPr>
            </a:p>
          </p:txBody>
        </p:sp>
        <p:sp>
          <p:nvSpPr>
            <p:cNvPr id="272" name="Freeform 467"/>
            <p:cNvSpPr>
              <a:spLocks/>
            </p:cNvSpPr>
            <p:nvPr userDrawn="1"/>
          </p:nvSpPr>
          <p:spPr bwMode="auto">
            <a:xfrm>
              <a:off x="6188076" y="2774950"/>
              <a:ext cx="95250" cy="65088"/>
            </a:xfrm>
            <a:custGeom>
              <a:avLst/>
              <a:gdLst>
                <a:gd name="T0" fmla="*/ 16 w 180"/>
                <a:gd name="T1" fmla="*/ 0 h 121"/>
                <a:gd name="T2" fmla="*/ 0 w 180"/>
                <a:gd name="T3" fmla="*/ 121 h 121"/>
                <a:gd name="T4" fmla="*/ 180 w 180"/>
                <a:gd name="T5" fmla="*/ 0 h 121"/>
                <a:gd name="T6" fmla="*/ 16 w 180"/>
                <a:gd name="T7" fmla="*/ 0 h 121"/>
              </a:gdLst>
              <a:ahLst/>
              <a:cxnLst>
                <a:cxn ang="0">
                  <a:pos x="T0" y="T1"/>
                </a:cxn>
                <a:cxn ang="0">
                  <a:pos x="T2" y="T3"/>
                </a:cxn>
                <a:cxn ang="0">
                  <a:pos x="T4" y="T5"/>
                </a:cxn>
                <a:cxn ang="0">
                  <a:pos x="T6" y="T7"/>
                </a:cxn>
              </a:cxnLst>
              <a:rect l="0" t="0" r="r" b="b"/>
              <a:pathLst>
                <a:path w="180" h="121">
                  <a:moveTo>
                    <a:pt x="16" y="0"/>
                  </a:moveTo>
                  <a:lnTo>
                    <a:pt x="0" y="121"/>
                  </a:lnTo>
                  <a:lnTo>
                    <a:pt x="180" y="0"/>
                  </a:lnTo>
                  <a:lnTo>
                    <a:pt x="16" y="0"/>
                  </a:lnTo>
                  <a:close/>
                </a:path>
              </a:pathLst>
            </a:custGeom>
            <a:solidFill>
              <a:srgbClr val="68C7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67" kern="0">
                <a:solidFill>
                  <a:srgbClr val="000000"/>
                </a:solidFill>
                <a:latin typeface="Arial"/>
                <a:cs typeface="Arial"/>
                <a:sym typeface="Arial"/>
                <a:rtl val="0"/>
              </a:endParaRPr>
            </a:p>
          </p:txBody>
        </p:sp>
        <p:sp>
          <p:nvSpPr>
            <p:cNvPr id="273" name="Freeform 468"/>
            <p:cNvSpPr>
              <a:spLocks/>
            </p:cNvSpPr>
            <p:nvPr userDrawn="1"/>
          </p:nvSpPr>
          <p:spPr bwMode="auto">
            <a:xfrm>
              <a:off x="6188076" y="2774950"/>
              <a:ext cx="269875" cy="182563"/>
            </a:xfrm>
            <a:custGeom>
              <a:avLst/>
              <a:gdLst>
                <a:gd name="T0" fmla="*/ 180 w 511"/>
                <a:gd name="T1" fmla="*/ 0 h 345"/>
                <a:gd name="T2" fmla="*/ 0 w 511"/>
                <a:gd name="T3" fmla="*/ 121 h 345"/>
                <a:gd name="T4" fmla="*/ 511 w 511"/>
                <a:gd name="T5" fmla="*/ 345 h 345"/>
                <a:gd name="T6" fmla="*/ 272 w 511"/>
                <a:gd name="T7" fmla="*/ 0 h 345"/>
                <a:gd name="T8" fmla="*/ 180 w 511"/>
                <a:gd name="T9" fmla="*/ 0 h 345"/>
              </a:gdLst>
              <a:ahLst/>
              <a:cxnLst>
                <a:cxn ang="0">
                  <a:pos x="T0" y="T1"/>
                </a:cxn>
                <a:cxn ang="0">
                  <a:pos x="T2" y="T3"/>
                </a:cxn>
                <a:cxn ang="0">
                  <a:pos x="T4" y="T5"/>
                </a:cxn>
                <a:cxn ang="0">
                  <a:pos x="T6" y="T7"/>
                </a:cxn>
                <a:cxn ang="0">
                  <a:pos x="T8" y="T9"/>
                </a:cxn>
              </a:cxnLst>
              <a:rect l="0" t="0" r="r" b="b"/>
              <a:pathLst>
                <a:path w="511" h="345">
                  <a:moveTo>
                    <a:pt x="180" y="0"/>
                  </a:moveTo>
                  <a:lnTo>
                    <a:pt x="0" y="121"/>
                  </a:lnTo>
                  <a:lnTo>
                    <a:pt x="511" y="345"/>
                  </a:lnTo>
                  <a:lnTo>
                    <a:pt x="272" y="0"/>
                  </a:lnTo>
                  <a:lnTo>
                    <a:pt x="180" y="0"/>
                  </a:lnTo>
                  <a:close/>
                </a:path>
              </a:pathLst>
            </a:custGeom>
            <a:solidFill>
              <a:srgbClr val="4EBE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67" kern="0">
                <a:solidFill>
                  <a:srgbClr val="000000"/>
                </a:solidFill>
                <a:latin typeface="Arial"/>
                <a:cs typeface="Arial"/>
                <a:sym typeface="Arial"/>
                <a:rtl val="0"/>
              </a:endParaRPr>
            </a:p>
          </p:txBody>
        </p:sp>
        <p:sp>
          <p:nvSpPr>
            <p:cNvPr id="274" name="Freeform 469"/>
            <p:cNvSpPr>
              <a:spLocks/>
            </p:cNvSpPr>
            <p:nvPr userDrawn="1"/>
          </p:nvSpPr>
          <p:spPr bwMode="auto">
            <a:xfrm>
              <a:off x="5486401" y="3163888"/>
              <a:ext cx="271463" cy="250825"/>
            </a:xfrm>
            <a:custGeom>
              <a:avLst/>
              <a:gdLst>
                <a:gd name="T0" fmla="*/ 514 w 514"/>
                <a:gd name="T1" fmla="*/ 476 h 476"/>
                <a:gd name="T2" fmla="*/ 269 w 514"/>
                <a:gd name="T3" fmla="*/ 0 h 476"/>
                <a:gd name="T4" fmla="*/ 0 w 514"/>
                <a:gd name="T5" fmla="*/ 439 h 476"/>
                <a:gd name="T6" fmla="*/ 89 w 514"/>
                <a:gd name="T7" fmla="*/ 476 h 476"/>
                <a:gd name="T8" fmla="*/ 514 w 514"/>
                <a:gd name="T9" fmla="*/ 476 h 476"/>
              </a:gdLst>
              <a:ahLst/>
              <a:cxnLst>
                <a:cxn ang="0">
                  <a:pos x="T0" y="T1"/>
                </a:cxn>
                <a:cxn ang="0">
                  <a:pos x="T2" y="T3"/>
                </a:cxn>
                <a:cxn ang="0">
                  <a:pos x="T4" y="T5"/>
                </a:cxn>
                <a:cxn ang="0">
                  <a:pos x="T6" y="T7"/>
                </a:cxn>
                <a:cxn ang="0">
                  <a:pos x="T8" y="T9"/>
                </a:cxn>
              </a:cxnLst>
              <a:rect l="0" t="0" r="r" b="b"/>
              <a:pathLst>
                <a:path w="514" h="476">
                  <a:moveTo>
                    <a:pt x="514" y="476"/>
                  </a:moveTo>
                  <a:lnTo>
                    <a:pt x="269" y="0"/>
                  </a:lnTo>
                  <a:lnTo>
                    <a:pt x="0" y="439"/>
                  </a:lnTo>
                  <a:lnTo>
                    <a:pt x="89" y="476"/>
                  </a:lnTo>
                  <a:lnTo>
                    <a:pt x="514" y="476"/>
                  </a:lnTo>
                  <a:close/>
                </a:path>
              </a:pathLst>
            </a:custGeom>
            <a:solidFill>
              <a:srgbClr val="2F56A1"/>
            </a:solidFill>
            <a:ln w="9525">
              <a:solidFill>
                <a:srgbClr val="2F56A1"/>
              </a:solidFill>
              <a:round/>
              <a:headEnd/>
              <a:tailEnd/>
            </a:ln>
          </p:spPr>
          <p:txBody>
            <a:bodyPr vert="horz" wrap="square" lIns="91440" tIns="45720" rIns="91440" bIns="45720" numCol="1" anchor="t" anchorCtr="0" compatLnSpc="1">
              <a:prstTxWarp prst="textNoShape">
                <a:avLst/>
              </a:prstTxWarp>
            </a:bodyPr>
            <a:lstStyle/>
            <a:p>
              <a:endParaRPr lang="en-US" sz="1867" kern="0">
                <a:solidFill>
                  <a:srgbClr val="000000"/>
                </a:solidFill>
                <a:latin typeface="Arial"/>
                <a:cs typeface="Arial"/>
                <a:sym typeface="Arial"/>
                <a:rtl val="0"/>
              </a:endParaRPr>
            </a:p>
          </p:txBody>
        </p:sp>
        <p:sp>
          <p:nvSpPr>
            <p:cNvPr id="276" name="Freeform 471"/>
            <p:cNvSpPr>
              <a:spLocks/>
            </p:cNvSpPr>
            <p:nvPr userDrawn="1"/>
          </p:nvSpPr>
          <p:spPr bwMode="auto">
            <a:xfrm>
              <a:off x="5629276" y="3125788"/>
              <a:ext cx="179388" cy="288925"/>
            </a:xfrm>
            <a:custGeom>
              <a:avLst/>
              <a:gdLst>
                <a:gd name="T0" fmla="*/ 340 w 340"/>
                <a:gd name="T1" fmla="*/ 548 h 548"/>
                <a:gd name="T2" fmla="*/ 285 w 340"/>
                <a:gd name="T3" fmla="*/ 0 h 548"/>
                <a:gd name="T4" fmla="*/ 0 w 340"/>
                <a:gd name="T5" fmla="*/ 72 h 548"/>
                <a:gd name="T6" fmla="*/ 245 w 340"/>
                <a:gd name="T7" fmla="*/ 548 h 548"/>
                <a:gd name="T8" fmla="*/ 340 w 340"/>
                <a:gd name="T9" fmla="*/ 548 h 548"/>
              </a:gdLst>
              <a:ahLst/>
              <a:cxnLst>
                <a:cxn ang="0">
                  <a:pos x="T0" y="T1"/>
                </a:cxn>
                <a:cxn ang="0">
                  <a:pos x="T2" y="T3"/>
                </a:cxn>
                <a:cxn ang="0">
                  <a:pos x="T4" y="T5"/>
                </a:cxn>
                <a:cxn ang="0">
                  <a:pos x="T6" y="T7"/>
                </a:cxn>
                <a:cxn ang="0">
                  <a:pos x="T8" y="T9"/>
                </a:cxn>
              </a:cxnLst>
              <a:rect l="0" t="0" r="r" b="b"/>
              <a:pathLst>
                <a:path w="340" h="548">
                  <a:moveTo>
                    <a:pt x="340" y="548"/>
                  </a:moveTo>
                  <a:lnTo>
                    <a:pt x="285" y="0"/>
                  </a:lnTo>
                  <a:lnTo>
                    <a:pt x="0" y="72"/>
                  </a:lnTo>
                  <a:lnTo>
                    <a:pt x="245" y="548"/>
                  </a:lnTo>
                  <a:lnTo>
                    <a:pt x="340" y="548"/>
                  </a:lnTo>
                  <a:close/>
                </a:path>
              </a:pathLst>
            </a:custGeom>
            <a:solidFill>
              <a:srgbClr val="406BA8"/>
            </a:solidFill>
            <a:ln w="9525">
              <a:solidFill>
                <a:srgbClr val="406BA8"/>
              </a:solidFill>
              <a:round/>
              <a:headEnd/>
              <a:tailEnd/>
            </a:ln>
          </p:spPr>
          <p:txBody>
            <a:bodyPr vert="horz" wrap="square" lIns="91440" tIns="45720" rIns="91440" bIns="45720" numCol="1" anchor="t" anchorCtr="0" compatLnSpc="1">
              <a:prstTxWarp prst="textNoShape">
                <a:avLst/>
              </a:prstTxWarp>
            </a:bodyPr>
            <a:lstStyle/>
            <a:p>
              <a:endParaRPr lang="en-US" sz="1867" kern="0">
                <a:solidFill>
                  <a:srgbClr val="000000"/>
                </a:solidFill>
                <a:latin typeface="Arial"/>
                <a:cs typeface="Arial"/>
                <a:sym typeface="Arial"/>
                <a:rtl val="0"/>
              </a:endParaRPr>
            </a:p>
          </p:txBody>
        </p:sp>
        <p:sp>
          <p:nvSpPr>
            <p:cNvPr id="277" name="Freeform 472"/>
            <p:cNvSpPr>
              <a:spLocks/>
            </p:cNvSpPr>
            <p:nvPr userDrawn="1"/>
          </p:nvSpPr>
          <p:spPr bwMode="auto">
            <a:xfrm>
              <a:off x="5780089" y="3125788"/>
              <a:ext cx="288925" cy="288925"/>
            </a:xfrm>
            <a:custGeom>
              <a:avLst/>
              <a:gdLst>
                <a:gd name="T0" fmla="*/ 386 w 546"/>
                <a:gd name="T1" fmla="*/ 548 h 548"/>
                <a:gd name="T2" fmla="*/ 546 w 546"/>
                <a:gd name="T3" fmla="*/ 429 h 548"/>
                <a:gd name="T4" fmla="*/ 0 w 546"/>
                <a:gd name="T5" fmla="*/ 0 h 548"/>
                <a:gd name="T6" fmla="*/ 55 w 546"/>
                <a:gd name="T7" fmla="*/ 548 h 548"/>
                <a:gd name="T8" fmla="*/ 386 w 546"/>
                <a:gd name="T9" fmla="*/ 548 h 548"/>
              </a:gdLst>
              <a:ahLst/>
              <a:cxnLst>
                <a:cxn ang="0">
                  <a:pos x="T0" y="T1"/>
                </a:cxn>
                <a:cxn ang="0">
                  <a:pos x="T2" y="T3"/>
                </a:cxn>
                <a:cxn ang="0">
                  <a:pos x="T4" y="T5"/>
                </a:cxn>
                <a:cxn ang="0">
                  <a:pos x="T6" y="T7"/>
                </a:cxn>
                <a:cxn ang="0">
                  <a:pos x="T8" y="T9"/>
                </a:cxn>
              </a:cxnLst>
              <a:rect l="0" t="0" r="r" b="b"/>
              <a:pathLst>
                <a:path w="546" h="548">
                  <a:moveTo>
                    <a:pt x="386" y="548"/>
                  </a:moveTo>
                  <a:lnTo>
                    <a:pt x="546" y="429"/>
                  </a:lnTo>
                  <a:lnTo>
                    <a:pt x="0" y="0"/>
                  </a:lnTo>
                  <a:lnTo>
                    <a:pt x="55" y="548"/>
                  </a:lnTo>
                  <a:lnTo>
                    <a:pt x="386" y="548"/>
                  </a:lnTo>
                  <a:close/>
                </a:path>
              </a:pathLst>
            </a:custGeom>
            <a:solidFill>
              <a:srgbClr val="64CCE5"/>
            </a:solidFill>
            <a:ln w="9525">
              <a:solidFill>
                <a:srgbClr val="64CCE5"/>
              </a:solidFill>
              <a:round/>
              <a:headEnd/>
              <a:tailEnd/>
            </a:ln>
          </p:spPr>
          <p:txBody>
            <a:bodyPr vert="horz" wrap="square" lIns="91440" tIns="45720" rIns="91440" bIns="45720" numCol="1" anchor="t" anchorCtr="0" compatLnSpc="1">
              <a:prstTxWarp prst="textNoShape">
                <a:avLst/>
              </a:prstTxWarp>
            </a:bodyPr>
            <a:lstStyle/>
            <a:p>
              <a:endParaRPr lang="en-US" sz="1867" kern="0">
                <a:solidFill>
                  <a:srgbClr val="000000"/>
                </a:solidFill>
                <a:latin typeface="Arial"/>
                <a:cs typeface="Arial"/>
                <a:sym typeface="Arial"/>
                <a:rtl val="0"/>
              </a:endParaRPr>
            </a:p>
          </p:txBody>
        </p:sp>
        <p:sp>
          <p:nvSpPr>
            <p:cNvPr id="278" name="Freeform 473"/>
            <p:cNvSpPr>
              <a:spLocks/>
            </p:cNvSpPr>
            <p:nvPr userDrawn="1"/>
          </p:nvSpPr>
          <p:spPr bwMode="auto">
            <a:xfrm>
              <a:off x="5983289" y="3352800"/>
              <a:ext cx="85725" cy="61913"/>
            </a:xfrm>
            <a:custGeom>
              <a:avLst/>
              <a:gdLst>
                <a:gd name="T0" fmla="*/ 129 w 160"/>
                <a:gd name="T1" fmla="*/ 119 h 119"/>
                <a:gd name="T2" fmla="*/ 160 w 160"/>
                <a:gd name="T3" fmla="*/ 0 h 119"/>
                <a:gd name="T4" fmla="*/ 0 w 160"/>
                <a:gd name="T5" fmla="*/ 119 h 119"/>
                <a:gd name="T6" fmla="*/ 129 w 160"/>
                <a:gd name="T7" fmla="*/ 119 h 119"/>
              </a:gdLst>
              <a:ahLst/>
              <a:cxnLst>
                <a:cxn ang="0">
                  <a:pos x="T0" y="T1"/>
                </a:cxn>
                <a:cxn ang="0">
                  <a:pos x="T2" y="T3"/>
                </a:cxn>
                <a:cxn ang="0">
                  <a:pos x="T4" y="T5"/>
                </a:cxn>
                <a:cxn ang="0">
                  <a:pos x="T6" y="T7"/>
                </a:cxn>
              </a:cxnLst>
              <a:rect l="0" t="0" r="r" b="b"/>
              <a:pathLst>
                <a:path w="160" h="119">
                  <a:moveTo>
                    <a:pt x="129" y="119"/>
                  </a:moveTo>
                  <a:lnTo>
                    <a:pt x="160" y="0"/>
                  </a:lnTo>
                  <a:lnTo>
                    <a:pt x="0" y="119"/>
                  </a:lnTo>
                  <a:lnTo>
                    <a:pt x="129" y="119"/>
                  </a:lnTo>
                  <a:close/>
                </a:path>
              </a:pathLst>
            </a:custGeom>
            <a:solidFill>
              <a:srgbClr val="8AD8E5"/>
            </a:solidFill>
            <a:ln w="9525">
              <a:solidFill>
                <a:srgbClr val="8AD8E5"/>
              </a:solidFill>
              <a:round/>
              <a:headEnd/>
              <a:tailEnd/>
            </a:ln>
          </p:spPr>
          <p:txBody>
            <a:bodyPr vert="horz" wrap="square" lIns="91440" tIns="45720" rIns="91440" bIns="45720" numCol="1" anchor="t" anchorCtr="0" compatLnSpc="1">
              <a:prstTxWarp prst="textNoShape">
                <a:avLst/>
              </a:prstTxWarp>
            </a:bodyPr>
            <a:lstStyle/>
            <a:p>
              <a:endParaRPr lang="en-US" sz="1867" kern="0">
                <a:solidFill>
                  <a:srgbClr val="000000"/>
                </a:solidFill>
                <a:latin typeface="Arial"/>
                <a:cs typeface="Arial"/>
                <a:sym typeface="Arial"/>
                <a:rtl val="0"/>
              </a:endParaRPr>
            </a:p>
          </p:txBody>
        </p:sp>
        <p:sp>
          <p:nvSpPr>
            <p:cNvPr id="279" name="Freeform 474"/>
            <p:cNvSpPr>
              <a:spLocks/>
            </p:cNvSpPr>
            <p:nvPr userDrawn="1"/>
          </p:nvSpPr>
          <p:spPr bwMode="auto">
            <a:xfrm>
              <a:off x="5445126" y="2774950"/>
              <a:ext cx="119063" cy="161926"/>
            </a:xfrm>
            <a:custGeom>
              <a:avLst/>
              <a:gdLst>
                <a:gd name="T0" fmla="*/ 4 w 225"/>
                <a:gd name="T1" fmla="*/ 0 h 294"/>
                <a:gd name="T2" fmla="*/ 0 w 225"/>
                <a:gd name="T3" fmla="*/ 243 h 294"/>
                <a:gd name="T4" fmla="*/ 225 w 225"/>
                <a:gd name="T5" fmla="*/ 294 h 294"/>
                <a:gd name="T6" fmla="*/ 125 w 225"/>
                <a:gd name="T7" fmla="*/ 0 h 294"/>
                <a:gd name="T8" fmla="*/ 4 w 225"/>
                <a:gd name="T9" fmla="*/ 0 h 294"/>
              </a:gdLst>
              <a:ahLst/>
              <a:cxnLst>
                <a:cxn ang="0">
                  <a:pos x="T0" y="T1"/>
                </a:cxn>
                <a:cxn ang="0">
                  <a:pos x="T2" y="T3"/>
                </a:cxn>
                <a:cxn ang="0">
                  <a:pos x="T4" y="T5"/>
                </a:cxn>
                <a:cxn ang="0">
                  <a:pos x="T6" y="T7"/>
                </a:cxn>
                <a:cxn ang="0">
                  <a:pos x="T8" y="T9"/>
                </a:cxn>
              </a:cxnLst>
              <a:rect l="0" t="0" r="r" b="b"/>
              <a:pathLst>
                <a:path w="225" h="294">
                  <a:moveTo>
                    <a:pt x="4" y="0"/>
                  </a:moveTo>
                  <a:lnTo>
                    <a:pt x="0" y="243"/>
                  </a:lnTo>
                  <a:lnTo>
                    <a:pt x="225" y="294"/>
                  </a:lnTo>
                  <a:lnTo>
                    <a:pt x="125" y="0"/>
                  </a:lnTo>
                  <a:lnTo>
                    <a:pt x="4" y="0"/>
                  </a:lnTo>
                  <a:close/>
                </a:path>
              </a:pathLst>
            </a:custGeom>
            <a:solidFill>
              <a:srgbClr val="343A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67" kern="0">
                <a:solidFill>
                  <a:srgbClr val="000000"/>
                </a:solidFill>
                <a:latin typeface="Arial"/>
                <a:cs typeface="Arial"/>
                <a:sym typeface="Arial"/>
                <a:rtl val="0"/>
              </a:endParaRPr>
            </a:p>
          </p:txBody>
        </p:sp>
        <p:sp>
          <p:nvSpPr>
            <p:cNvPr id="280" name="Freeform 475"/>
            <p:cNvSpPr>
              <a:spLocks/>
            </p:cNvSpPr>
            <p:nvPr userDrawn="1"/>
          </p:nvSpPr>
          <p:spPr bwMode="auto">
            <a:xfrm>
              <a:off x="5467351" y="2774950"/>
              <a:ext cx="96838" cy="155575"/>
            </a:xfrm>
            <a:custGeom>
              <a:avLst/>
              <a:gdLst>
                <a:gd name="T0" fmla="*/ 0 w 100"/>
                <a:gd name="T1" fmla="*/ 0 h 294"/>
                <a:gd name="T2" fmla="*/ 100 w 100"/>
                <a:gd name="T3" fmla="*/ 294 h 294"/>
                <a:gd name="T4" fmla="*/ 90 w 100"/>
                <a:gd name="T5" fmla="*/ 0 h 294"/>
                <a:gd name="T6" fmla="*/ 0 w 100"/>
                <a:gd name="T7" fmla="*/ 0 h 294"/>
              </a:gdLst>
              <a:ahLst/>
              <a:cxnLst>
                <a:cxn ang="0">
                  <a:pos x="T0" y="T1"/>
                </a:cxn>
                <a:cxn ang="0">
                  <a:pos x="T2" y="T3"/>
                </a:cxn>
                <a:cxn ang="0">
                  <a:pos x="T4" y="T5"/>
                </a:cxn>
                <a:cxn ang="0">
                  <a:pos x="T6" y="T7"/>
                </a:cxn>
              </a:cxnLst>
              <a:rect l="0" t="0" r="r" b="b"/>
              <a:pathLst>
                <a:path w="100" h="294">
                  <a:moveTo>
                    <a:pt x="0" y="0"/>
                  </a:moveTo>
                  <a:lnTo>
                    <a:pt x="100" y="294"/>
                  </a:lnTo>
                  <a:lnTo>
                    <a:pt x="90" y="0"/>
                  </a:lnTo>
                  <a:lnTo>
                    <a:pt x="0" y="0"/>
                  </a:lnTo>
                  <a:close/>
                </a:path>
              </a:pathLst>
            </a:custGeom>
            <a:solidFill>
              <a:srgbClr val="2937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67" kern="0">
                <a:solidFill>
                  <a:srgbClr val="000000"/>
                </a:solidFill>
                <a:latin typeface="Arial"/>
                <a:cs typeface="Arial"/>
                <a:sym typeface="Arial"/>
                <a:rtl val="0"/>
              </a:endParaRPr>
            </a:p>
          </p:txBody>
        </p:sp>
        <p:sp>
          <p:nvSpPr>
            <p:cNvPr id="281" name="Freeform 476"/>
            <p:cNvSpPr>
              <a:spLocks/>
            </p:cNvSpPr>
            <p:nvPr userDrawn="1"/>
          </p:nvSpPr>
          <p:spPr bwMode="auto">
            <a:xfrm>
              <a:off x="5387976" y="2774950"/>
              <a:ext cx="58738" cy="128588"/>
            </a:xfrm>
            <a:custGeom>
              <a:avLst/>
              <a:gdLst>
                <a:gd name="T0" fmla="*/ 0 w 111"/>
                <a:gd name="T1" fmla="*/ 0 h 243"/>
                <a:gd name="T2" fmla="*/ 107 w 111"/>
                <a:gd name="T3" fmla="*/ 243 h 243"/>
                <a:gd name="T4" fmla="*/ 111 w 111"/>
                <a:gd name="T5" fmla="*/ 0 h 243"/>
                <a:gd name="T6" fmla="*/ 0 w 111"/>
                <a:gd name="T7" fmla="*/ 0 h 243"/>
              </a:gdLst>
              <a:ahLst/>
              <a:cxnLst>
                <a:cxn ang="0">
                  <a:pos x="T0" y="T1"/>
                </a:cxn>
                <a:cxn ang="0">
                  <a:pos x="T2" y="T3"/>
                </a:cxn>
                <a:cxn ang="0">
                  <a:pos x="T4" y="T5"/>
                </a:cxn>
                <a:cxn ang="0">
                  <a:pos x="T6" y="T7"/>
                </a:cxn>
              </a:cxnLst>
              <a:rect l="0" t="0" r="r" b="b"/>
              <a:pathLst>
                <a:path w="111" h="243">
                  <a:moveTo>
                    <a:pt x="0" y="0"/>
                  </a:moveTo>
                  <a:lnTo>
                    <a:pt x="107" y="243"/>
                  </a:lnTo>
                  <a:lnTo>
                    <a:pt x="111" y="0"/>
                  </a:lnTo>
                  <a:lnTo>
                    <a:pt x="0" y="0"/>
                  </a:lnTo>
                  <a:close/>
                </a:path>
              </a:pathLst>
            </a:custGeom>
            <a:solidFill>
              <a:srgbClr val="991939"/>
            </a:solidFill>
            <a:ln w="9525">
              <a:solidFill>
                <a:srgbClr val="991939"/>
              </a:solidFill>
              <a:round/>
              <a:headEnd/>
              <a:tailEnd/>
            </a:ln>
          </p:spPr>
          <p:txBody>
            <a:bodyPr vert="horz" wrap="square" lIns="91440" tIns="45720" rIns="91440" bIns="45720" numCol="1" anchor="t" anchorCtr="0" compatLnSpc="1">
              <a:prstTxWarp prst="textNoShape">
                <a:avLst/>
              </a:prstTxWarp>
            </a:bodyPr>
            <a:lstStyle/>
            <a:p>
              <a:endParaRPr lang="en-US" sz="1867" kern="0">
                <a:solidFill>
                  <a:srgbClr val="000000"/>
                </a:solidFill>
                <a:latin typeface="Arial"/>
                <a:cs typeface="Arial"/>
                <a:sym typeface="Arial"/>
                <a:rtl val="0"/>
              </a:endParaRPr>
            </a:p>
          </p:txBody>
        </p:sp>
        <p:sp>
          <p:nvSpPr>
            <p:cNvPr id="282" name="Freeform 477"/>
            <p:cNvSpPr>
              <a:spLocks/>
            </p:cNvSpPr>
            <p:nvPr userDrawn="1"/>
          </p:nvSpPr>
          <p:spPr bwMode="auto">
            <a:xfrm>
              <a:off x="5435601" y="2903538"/>
              <a:ext cx="128588" cy="38100"/>
            </a:xfrm>
            <a:custGeom>
              <a:avLst/>
              <a:gdLst>
                <a:gd name="T0" fmla="*/ 17 w 242"/>
                <a:gd name="T1" fmla="*/ 0 h 71"/>
                <a:gd name="T2" fmla="*/ 242 w 242"/>
                <a:gd name="T3" fmla="*/ 51 h 71"/>
                <a:gd name="T4" fmla="*/ 0 w 242"/>
                <a:gd name="T5" fmla="*/ 71 h 71"/>
                <a:gd name="T6" fmla="*/ 17 w 242"/>
                <a:gd name="T7" fmla="*/ 0 h 71"/>
              </a:gdLst>
              <a:ahLst/>
              <a:cxnLst>
                <a:cxn ang="0">
                  <a:pos x="T0" y="T1"/>
                </a:cxn>
                <a:cxn ang="0">
                  <a:pos x="T2" y="T3"/>
                </a:cxn>
                <a:cxn ang="0">
                  <a:pos x="T4" y="T5"/>
                </a:cxn>
                <a:cxn ang="0">
                  <a:pos x="T6" y="T7"/>
                </a:cxn>
              </a:cxnLst>
              <a:rect l="0" t="0" r="r" b="b"/>
              <a:pathLst>
                <a:path w="242" h="71">
                  <a:moveTo>
                    <a:pt x="17" y="0"/>
                  </a:moveTo>
                  <a:lnTo>
                    <a:pt x="242" y="51"/>
                  </a:lnTo>
                  <a:lnTo>
                    <a:pt x="0" y="71"/>
                  </a:lnTo>
                  <a:lnTo>
                    <a:pt x="17" y="0"/>
                  </a:lnTo>
                  <a:close/>
                </a:path>
              </a:pathLst>
            </a:custGeom>
            <a:solidFill>
              <a:srgbClr val="3B3F9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67" kern="0">
                <a:solidFill>
                  <a:srgbClr val="000000"/>
                </a:solidFill>
                <a:latin typeface="Arial"/>
                <a:cs typeface="Arial"/>
                <a:sym typeface="Arial"/>
                <a:rtl val="0"/>
              </a:endParaRPr>
            </a:p>
          </p:txBody>
        </p:sp>
        <p:sp>
          <p:nvSpPr>
            <p:cNvPr id="283" name="Freeform 478"/>
            <p:cNvSpPr>
              <a:spLocks/>
            </p:cNvSpPr>
            <p:nvPr userDrawn="1"/>
          </p:nvSpPr>
          <p:spPr bwMode="auto">
            <a:xfrm>
              <a:off x="5435601" y="2930525"/>
              <a:ext cx="188913" cy="152400"/>
            </a:xfrm>
            <a:custGeom>
              <a:avLst/>
              <a:gdLst>
                <a:gd name="T0" fmla="*/ 242 w 356"/>
                <a:gd name="T1" fmla="*/ 0 h 286"/>
                <a:gd name="T2" fmla="*/ 356 w 356"/>
                <a:gd name="T3" fmla="*/ 286 h 286"/>
                <a:gd name="T4" fmla="*/ 0 w 356"/>
                <a:gd name="T5" fmla="*/ 20 h 286"/>
                <a:gd name="T6" fmla="*/ 242 w 356"/>
                <a:gd name="T7" fmla="*/ 0 h 286"/>
              </a:gdLst>
              <a:ahLst/>
              <a:cxnLst>
                <a:cxn ang="0">
                  <a:pos x="T0" y="T1"/>
                </a:cxn>
                <a:cxn ang="0">
                  <a:pos x="T2" y="T3"/>
                </a:cxn>
                <a:cxn ang="0">
                  <a:pos x="T4" y="T5"/>
                </a:cxn>
                <a:cxn ang="0">
                  <a:pos x="T6" y="T7"/>
                </a:cxn>
              </a:cxnLst>
              <a:rect l="0" t="0" r="r" b="b"/>
              <a:pathLst>
                <a:path w="356" h="286">
                  <a:moveTo>
                    <a:pt x="242" y="0"/>
                  </a:moveTo>
                  <a:lnTo>
                    <a:pt x="356" y="286"/>
                  </a:lnTo>
                  <a:lnTo>
                    <a:pt x="0" y="20"/>
                  </a:lnTo>
                  <a:lnTo>
                    <a:pt x="242" y="0"/>
                  </a:lnTo>
                  <a:close/>
                </a:path>
              </a:pathLst>
            </a:custGeom>
            <a:solidFill>
              <a:srgbClr val="2B50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67" kern="0">
                <a:solidFill>
                  <a:srgbClr val="000000"/>
                </a:solidFill>
                <a:latin typeface="Arial"/>
                <a:cs typeface="Arial"/>
                <a:sym typeface="Arial"/>
                <a:rtl val="0"/>
              </a:endParaRPr>
            </a:p>
          </p:txBody>
        </p:sp>
        <p:sp>
          <p:nvSpPr>
            <p:cNvPr id="284" name="Freeform 479"/>
            <p:cNvSpPr>
              <a:spLocks/>
            </p:cNvSpPr>
            <p:nvPr userDrawn="1"/>
          </p:nvSpPr>
          <p:spPr bwMode="auto">
            <a:xfrm>
              <a:off x="5175251" y="2860675"/>
              <a:ext cx="269875" cy="80963"/>
            </a:xfrm>
            <a:custGeom>
              <a:avLst/>
              <a:gdLst>
                <a:gd name="T0" fmla="*/ 0 w 511"/>
                <a:gd name="T1" fmla="*/ 0 h 153"/>
                <a:gd name="T2" fmla="*/ 511 w 511"/>
                <a:gd name="T3" fmla="*/ 82 h 153"/>
                <a:gd name="T4" fmla="*/ 494 w 511"/>
                <a:gd name="T5" fmla="*/ 153 h 153"/>
                <a:gd name="T6" fmla="*/ 0 w 511"/>
                <a:gd name="T7" fmla="*/ 0 h 153"/>
              </a:gdLst>
              <a:ahLst/>
              <a:cxnLst>
                <a:cxn ang="0">
                  <a:pos x="T0" y="T1"/>
                </a:cxn>
                <a:cxn ang="0">
                  <a:pos x="T2" y="T3"/>
                </a:cxn>
                <a:cxn ang="0">
                  <a:pos x="T4" y="T5"/>
                </a:cxn>
                <a:cxn ang="0">
                  <a:pos x="T6" y="T7"/>
                </a:cxn>
              </a:cxnLst>
              <a:rect l="0" t="0" r="r" b="b"/>
              <a:pathLst>
                <a:path w="511" h="153">
                  <a:moveTo>
                    <a:pt x="0" y="0"/>
                  </a:moveTo>
                  <a:lnTo>
                    <a:pt x="511" y="82"/>
                  </a:lnTo>
                  <a:lnTo>
                    <a:pt x="494" y="153"/>
                  </a:lnTo>
                  <a:lnTo>
                    <a:pt x="0" y="0"/>
                  </a:lnTo>
                  <a:close/>
                </a:path>
              </a:pathLst>
            </a:custGeom>
            <a:solidFill>
              <a:srgbClr val="BD176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67" kern="0">
                <a:solidFill>
                  <a:srgbClr val="000000"/>
                </a:solidFill>
                <a:latin typeface="Arial"/>
                <a:cs typeface="Arial"/>
                <a:sym typeface="Arial"/>
                <a:rtl val="0"/>
              </a:endParaRPr>
            </a:p>
          </p:txBody>
        </p:sp>
        <p:sp>
          <p:nvSpPr>
            <p:cNvPr id="285" name="Freeform 480"/>
            <p:cNvSpPr>
              <a:spLocks/>
            </p:cNvSpPr>
            <p:nvPr userDrawn="1"/>
          </p:nvSpPr>
          <p:spPr bwMode="auto">
            <a:xfrm>
              <a:off x="5175251" y="2860675"/>
              <a:ext cx="260350" cy="238125"/>
            </a:xfrm>
            <a:custGeom>
              <a:avLst/>
              <a:gdLst>
                <a:gd name="T0" fmla="*/ 0 w 494"/>
                <a:gd name="T1" fmla="*/ 0 h 449"/>
                <a:gd name="T2" fmla="*/ 96 w 494"/>
                <a:gd name="T3" fmla="*/ 449 h 449"/>
                <a:gd name="T4" fmla="*/ 494 w 494"/>
                <a:gd name="T5" fmla="*/ 153 h 449"/>
                <a:gd name="T6" fmla="*/ 0 w 494"/>
                <a:gd name="T7" fmla="*/ 0 h 449"/>
              </a:gdLst>
              <a:ahLst/>
              <a:cxnLst>
                <a:cxn ang="0">
                  <a:pos x="T0" y="T1"/>
                </a:cxn>
                <a:cxn ang="0">
                  <a:pos x="T2" y="T3"/>
                </a:cxn>
                <a:cxn ang="0">
                  <a:pos x="T4" y="T5"/>
                </a:cxn>
                <a:cxn ang="0">
                  <a:pos x="T6" y="T7"/>
                </a:cxn>
              </a:cxnLst>
              <a:rect l="0" t="0" r="r" b="b"/>
              <a:pathLst>
                <a:path w="494" h="449">
                  <a:moveTo>
                    <a:pt x="0" y="0"/>
                  </a:moveTo>
                  <a:lnTo>
                    <a:pt x="96" y="449"/>
                  </a:lnTo>
                  <a:lnTo>
                    <a:pt x="494" y="153"/>
                  </a:lnTo>
                  <a:lnTo>
                    <a:pt x="0" y="0"/>
                  </a:lnTo>
                  <a:close/>
                </a:path>
              </a:pathLst>
            </a:custGeom>
            <a:solidFill>
              <a:srgbClr val="C413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67" kern="0">
                <a:solidFill>
                  <a:srgbClr val="000000"/>
                </a:solidFill>
                <a:latin typeface="Arial"/>
                <a:cs typeface="Arial"/>
                <a:sym typeface="Arial"/>
                <a:rtl val="0"/>
              </a:endParaRPr>
            </a:p>
          </p:txBody>
        </p:sp>
        <p:sp>
          <p:nvSpPr>
            <p:cNvPr id="286" name="Freeform 481"/>
            <p:cNvSpPr>
              <a:spLocks/>
            </p:cNvSpPr>
            <p:nvPr userDrawn="1"/>
          </p:nvSpPr>
          <p:spPr bwMode="auto">
            <a:xfrm>
              <a:off x="5226051" y="2941638"/>
              <a:ext cx="209550" cy="204788"/>
            </a:xfrm>
            <a:custGeom>
              <a:avLst/>
              <a:gdLst>
                <a:gd name="T0" fmla="*/ 0 w 398"/>
                <a:gd name="T1" fmla="*/ 296 h 388"/>
                <a:gd name="T2" fmla="*/ 337 w 398"/>
                <a:gd name="T3" fmla="*/ 388 h 388"/>
                <a:gd name="T4" fmla="*/ 398 w 398"/>
                <a:gd name="T5" fmla="*/ 0 h 388"/>
                <a:gd name="T6" fmla="*/ 0 w 398"/>
                <a:gd name="T7" fmla="*/ 296 h 388"/>
              </a:gdLst>
              <a:ahLst/>
              <a:cxnLst>
                <a:cxn ang="0">
                  <a:pos x="T0" y="T1"/>
                </a:cxn>
                <a:cxn ang="0">
                  <a:pos x="T2" y="T3"/>
                </a:cxn>
                <a:cxn ang="0">
                  <a:pos x="T4" y="T5"/>
                </a:cxn>
                <a:cxn ang="0">
                  <a:pos x="T6" y="T7"/>
                </a:cxn>
              </a:cxnLst>
              <a:rect l="0" t="0" r="r" b="b"/>
              <a:pathLst>
                <a:path w="398" h="388">
                  <a:moveTo>
                    <a:pt x="0" y="296"/>
                  </a:moveTo>
                  <a:lnTo>
                    <a:pt x="337" y="388"/>
                  </a:lnTo>
                  <a:lnTo>
                    <a:pt x="398" y="0"/>
                  </a:lnTo>
                  <a:lnTo>
                    <a:pt x="0" y="296"/>
                  </a:lnTo>
                  <a:close/>
                </a:path>
              </a:pathLst>
            </a:custGeom>
            <a:solidFill>
              <a:srgbClr val="751B42"/>
            </a:solidFill>
            <a:ln w="9525">
              <a:solidFill>
                <a:srgbClr val="751B42"/>
              </a:solidFill>
              <a:round/>
              <a:headEnd/>
              <a:tailEnd/>
            </a:ln>
          </p:spPr>
          <p:txBody>
            <a:bodyPr vert="horz" wrap="square" lIns="91440" tIns="45720" rIns="91440" bIns="45720" numCol="1" anchor="t" anchorCtr="0" compatLnSpc="1">
              <a:prstTxWarp prst="textNoShape">
                <a:avLst/>
              </a:prstTxWarp>
            </a:bodyPr>
            <a:lstStyle/>
            <a:p>
              <a:endParaRPr lang="en-US" sz="1867" kern="0">
                <a:solidFill>
                  <a:srgbClr val="000000"/>
                </a:solidFill>
                <a:latin typeface="Arial"/>
                <a:cs typeface="Arial"/>
                <a:sym typeface="Arial"/>
                <a:rtl val="0"/>
              </a:endParaRPr>
            </a:p>
          </p:txBody>
        </p:sp>
        <p:sp>
          <p:nvSpPr>
            <p:cNvPr id="287" name="Freeform 482"/>
            <p:cNvSpPr>
              <a:spLocks/>
            </p:cNvSpPr>
            <p:nvPr userDrawn="1"/>
          </p:nvSpPr>
          <p:spPr bwMode="auto">
            <a:xfrm>
              <a:off x="5403851" y="2941638"/>
              <a:ext cx="220663" cy="204788"/>
            </a:xfrm>
            <a:custGeom>
              <a:avLst/>
              <a:gdLst>
                <a:gd name="T0" fmla="*/ 0 w 417"/>
                <a:gd name="T1" fmla="*/ 388 h 388"/>
                <a:gd name="T2" fmla="*/ 417 w 417"/>
                <a:gd name="T3" fmla="*/ 266 h 388"/>
                <a:gd name="T4" fmla="*/ 61 w 417"/>
                <a:gd name="T5" fmla="*/ 0 h 388"/>
                <a:gd name="T6" fmla="*/ 0 w 417"/>
                <a:gd name="T7" fmla="*/ 388 h 388"/>
              </a:gdLst>
              <a:ahLst/>
              <a:cxnLst>
                <a:cxn ang="0">
                  <a:pos x="T0" y="T1"/>
                </a:cxn>
                <a:cxn ang="0">
                  <a:pos x="T2" y="T3"/>
                </a:cxn>
                <a:cxn ang="0">
                  <a:pos x="T4" y="T5"/>
                </a:cxn>
                <a:cxn ang="0">
                  <a:pos x="T6" y="T7"/>
                </a:cxn>
              </a:cxnLst>
              <a:rect l="0" t="0" r="r" b="b"/>
              <a:pathLst>
                <a:path w="417" h="388">
                  <a:moveTo>
                    <a:pt x="0" y="388"/>
                  </a:moveTo>
                  <a:lnTo>
                    <a:pt x="417" y="266"/>
                  </a:lnTo>
                  <a:lnTo>
                    <a:pt x="61" y="0"/>
                  </a:lnTo>
                  <a:lnTo>
                    <a:pt x="0" y="388"/>
                  </a:lnTo>
                  <a:close/>
                </a:path>
              </a:pathLst>
            </a:custGeom>
            <a:solidFill>
              <a:srgbClr val="29449F"/>
            </a:solidFill>
            <a:ln w="9525">
              <a:solidFill>
                <a:srgbClr val="29449F"/>
              </a:solidFill>
              <a:round/>
              <a:headEnd/>
              <a:tailEnd/>
            </a:ln>
          </p:spPr>
          <p:txBody>
            <a:bodyPr vert="horz" wrap="square" lIns="91440" tIns="45720" rIns="91440" bIns="45720" numCol="1" anchor="t" anchorCtr="0" compatLnSpc="1">
              <a:prstTxWarp prst="textNoShape">
                <a:avLst/>
              </a:prstTxWarp>
            </a:bodyPr>
            <a:lstStyle/>
            <a:p>
              <a:endParaRPr lang="en-US" sz="1867" kern="0">
                <a:solidFill>
                  <a:srgbClr val="000000"/>
                </a:solidFill>
                <a:latin typeface="Arial"/>
                <a:cs typeface="Arial"/>
                <a:sym typeface="Arial"/>
                <a:rtl val="0"/>
              </a:endParaRPr>
            </a:p>
          </p:txBody>
        </p:sp>
        <p:sp>
          <p:nvSpPr>
            <p:cNvPr id="288" name="Freeform 483"/>
            <p:cNvSpPr>
              <a:spLocks/>
            </p:cNvSpPr>
            <p:nvPr userDrawn="1"/>
          </p:nvSpPr>
          <p:spPr bwMode="auto">
            <a:xfrm>
              <a:off x="6380164" y="3179763"/>
              <a:ext cx="330200" cy="234950"/>
            </a:xfrm>
            <a:custGeom>
              <a:avLst/>
              <a:gdLst>
                <a:gd name="T0" fmla="*/ 625 w 625"/>
                <a:gd name="T1" fmla="*/ 446 h 446"/>
                <a:gd name="T2" fmla="*/ 234 w 625"/>
                <a:gd name="T3" fmla="*/ 0 h 446"/>
                <a:gd name="T4" fmla="*/ 0 w 625"/>
                <a:gd name="T5" fmla="*/ 419 h 446"/>
                <a:gd name="T6" fmla="*/ 130 w 625"/>
                <a:gd name="T7" fmla="*/ 446 h 446"/>
                <a:gd name="T8" fmla="*/ 625 w 625"/>
                <a:gd name="T9" fmla="*/ 446 h 446"/>
              </a:gdLst>
              <a:ahLst/>
              <a:cxnLst>
                <a:cxn ang="0">
                  <a:pos x="T0" y="T1"/>
                </a:cxn>
                <a:cxn ang="0">
                  <a:pos x="T2" y="T3"/>
                </a:cxn>
                <a:cxn ang="0">
                  <a:pos x="T4" y="T5"/>
                </a:cxn>
                <a:cxn ang="0">
                  <a:pos x="T6" y="T7"/>
                </a:cxn>
                <a:cxn ang="0">
                  <a:pos x="T8" y="T9"/>
                </a:cxn>
              </a:cxnLst>
              <a:rect l="0" t="0" r="r" b="b"/>
              <a:pathLst>
                <a:path w="625" h="446">
                  <a:moveTo>
                    <a:pt x="625" y="446"/>
                  </a:moveTo>
                  <a:lnTo>
                    <a:pt x="234" y="0"/>
                  </a:lnTo>
                  <a:lnTo>
                    <a:pt x="0" y="419"/>
                  </a:lnTo>
                  <a:lnTo>
                    <a:pt x="130" y="446"/>
                  </a:lnTo>
                  <a:lnTo>
                    <a:pt x="625" y="446"/>
                  </a:lnTo>
                  <a:close/>
                </a:path>
              </a:pathLst>
            </a:custGeom>
            <a:solidFill>
              <a:srgbClr val="288A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67" kern="0">
                <a:solidFill>
                  <a:srgbClr val="000000"/>
                </a:solidFill>
                <a:latin typeface="Arial"/>
                <a:cs typeface="Arial"/>
                <a:sym typeface="Arial"/>
                <a:rtl val="0"/>
              </a:endParaRPr>
            </a:p>
          </p:txBody>
        </p:sp>
        <p:sp>
          <p:nvSpPr>
            <p:cNvPr id="289" name="Freeform 484"/>
            <p:cNvSpPr>
              <a:spLocks/>
            </p:cNvSpPr>
            <p:nvPr userDrawn="1"/>
          </p:nvSpPr>
          <p:spPr bwMode="auto">
            <a:xfrm>
              <a:off x="6380164" y="3400425"/>
              <a:ext cx="68263" cy="14288"/>
            </a:xfrm>
            <a:custGeom>
              <a:avLst/>
              <a:gdLst>
                <a:gd name="T0" fmla="*/ 130 w 130"/>
                <a:gd name="T1" fmla="*/ 27 h 27"/>
                <a:gd name="T2" fmla="*/ 0 w 130"/>
                <a:gd name="T3" fmla="*/ 0 h 27"/>
                <a:gd name="T4" fmla="*/ 25 w 130"/>
                <a:gd name="T5" fmla="*/ 27 h 27"/>
                <a:gd name="T6" fmla="*/ 130 w 130"/>
                <a:gd name="T7" fmla="*/ 27 h 27"/>
              </a:gdLst>
              <a:ahLst/>
              <a:cxnLst>
                <a:cxn ang="0">
                  <a:pos x="T0" y="T1"/>
                </a:cxn>
                <a:cxn ang="0">
                  <a:pos x="T2" y="T3"/>
                </a:cxn>
                <a:cxn ang="0">
                  <a:pos x="T4" y="T5"/>
                </a:cxn>
                <a:cxn ang="0">
                  <a:pos x="T6" y="T7"/>
                </a:cxn>
              </a:cxnLst>
              <a:rect l="0" t="0" r="r" b="b"/>
              <a:pathLst>
                <a:path w="130" h="27">
                  <a:moveTo>
                    <a:pt x="130" y="27"/>
                  </a:moveTo>
                  <a:lnTo>
                    <a:pt x="0" y="0"/>
                  </a:lnTo>
                  <a:lnTo>
                    <a:pt x="25" y="27"/>
                  </a:lnTo>
                  <a:lnTo>
                    <a:pt x="130" y="27"/>
                  </a:lnTo>
                  <a:close/>
                </a:path>
              </a:pathLst>
            </a:custGeom>
            <a:solidFill>
              <a:srgbClr val="226D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67" kern="0">
                <a:solidFill>
                  <a:srgbClr val="000000"/>
                </a:solidFill>
                <a:latin typeface="Arial"/>
                <a:cs typeface="Arial"/>
                <a:sym typeface="Arial"/>
                <a:rtl val="0"/>
              </a:endParaRPr>
            </a:p>
          </p:txBody>
        </p:sp>
        <p:sp>
          <p:nvSpPr>
            <p:cNvPr id="290" name="Freeform 485"/>
            <p:cNvSpPr>
              <a:spLocks/>
            </p:cNvSpPr>
            <p:nvPr userDrawn="1"/>
          </p:nvSpPr>
          <p:spPr bwMode="auto">
            <a:xfrm>
              <a:off x="6503989" y="3125788"/>
              <a:ext cx="288925" cy="288925"/>
            </a:xfrm>
            <a:custGeom>
              <a:avLst/>
              <a:gdLst>
                <a:gd name="T0" fmla="*/ 509 w 545"/>
                <a:gd name="T1" fmla="*/ 548 h 548"/>
                <a:gd name="T2" fmla="*/ 545 w 545"/>
                <a:gd name="T3" fmla="*/ 0 h 548"/>
                <a:gd name="T4" fmla="*/ 0 w 545"/>
                <a:gd name="T5" fmla="*/ 102 h 548"/>
                <a:gd name="T6" fmla="*/ 391 w 545"/>
                <a:gd name="T7" fmla="*/ 548 h 548"/>
                <a:gd name="T8" fmla="*/ 509 w 545"/>
                <a:gd name="T9" fmla="*/ 548 h 548"/>
              </a:gdLst>
              <a:ahLst/>
              <a:cxnLst>
                <a:cxn ang="0">
                  <a:pos x="T0" y="T1"/>
                </a:cxn>
                <a:cxn ang="0">
                  <a:pos x="T2" y="T3"/>
                </a:cxn>
                <a:cxn ang="0">
                  <a:pos x="T4" y="T5"/>
                </a:cxn>
                <a:cxn ang="0">
                  <a:pos x="T6" y="T7"/>
                </a:cxn>
                <a:cxn ang="0">
                  <a:pos x="T8" y="T9"/>
                </a:cxn>
              </a:cxnLst>
              <a:rect l="0" t="0" r="r" b="b"/>
              <a:pathLst>
                <a:path w="545" h="548">
                  <a:moveTo>
                    <a:pt x="509" y="548"/>
                  </a:moveTo>
                  <a:lnTo>
                    <a:pt x="545" y="0"/>
                  </a:lnTo>
                  <a:lnTo>
                    <a:pt x="0" y="102"/>
                  </a:lnTo>
                  <a:lnTo>
                    <a:pt x="391" y="548"/>
                  </a:lnTo>
                  <a:lnTo>
                    <a:pt x="509" y="548"/>
                  </a:lnTo>
                  <a:close/>
                </a:path>
              </a:pathLst>
            </a:custGeom>
            <a:solidFill>
              <a:srgbClr val="33973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67" kern="0">
                <a:solidFill>
                  <a:srgbClr val="000000"/>
                </a:solidFill>
                <a:latin typeface="Arial"/>
                <a:cs typeface="Arial"/>
                <a:sym typeface="Arial"/>
                <a:rtl val="0"/>
              </a:endParaRPr>
            </a:p>
          </p:txBody>
        </p:sp>
        <p:sp>
          <p:nvSpPr>
            <p:cNvPr id="291" name="Freeform 486"/>
            <p:cNvSpPr>
              <a:spLocks/>
            </p:cNvSpPr>
            <p:nvPr userDrawn="1"/>
          </p:nvSpPr>
          <p:spPr bwMode="auto">
            <a:xfrm>
              <a:off x="6289676" y="3400425"/>
              <a:ext cx="90488" cy="14288"/>
            </a:xfrm>
            <a:custGeom>
              <a:avLst/>
              <a:gdLst>
                <a:gd name="T0" fmla="*/ 134 w 170"/>
                <a:gd name="T1" fmla="*/ 27 h 27"/>
                <a:gd name="T2" fmla="*/ 170 w 170"/>
                <a:gd name="T3" fmla="*/ 0 h 27"/>
                <a:gd name="T4" fmla="*/ 0 w 170"/>
                <a:gd name="T5" fmla="*/ 27 h 27"/>
                <a:gd name="T6" fmla="*/ 134 w 170"/>
                <a:gd name="T7" fmla="*/ 27 h 27"/>
              </a:gdLst>
              <a:ahLst/>
              <a:cxnLst>
                <a:cxn ang="0">
                  <a:pos x="T0" y="T1"/>
                </a:cxn>
                <a:cxn ang="0">
                  <a:pos x="T2" y="T3"/>
                </a:cxn>
                <a:cxn ang="0">
                  <a:pos x="T4" y="T5"/>
                </a:cxn>
                <a:cxn ang="0">
                  <a:pos x="T6" y="T7"/>
                </a:cxn>
              </a:cxnLst>
              <a:rect l="0" t="0" r="r" b="b"/>
              <a:pathLst>
                <a:path w="170" h="27">
                  <a:moveTo>
                    <a:pt x="134" y="27"/>
                  </a:moveTo>
                  <a:lnTo>
                    <a:pt x="170" y="0"/>
                  </a:lnTo>
                  <a:lnTo>
                    <a:pt x="0" y="27"/>
                  </a:lnTo>
                  <a:lnTo>
                    <a:pt x="134" y="27"/>
                  </a:lnTo>
                  <a:close/>
                </a:path>
              </a:pathLst>
            </a:custGeom>
            <a:solidFill>
              <a:srgbClr val="8CD7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67" kern="0">
                <a:solidFill>
                  <a:srgbClr val="000000"/>
                </a:solidFill>
                <a:latin typeface="Arial"/>
                <a:cs typeface="Arial"/>
                <a:sym typeface="Arial"/>
                <a:rtl val="0"/>
              </a:endParaRPr>
            </a:p>
          </p:txBody>
        </p:sp>
        <p:sp>
          <p:nvSpPr>
            <p:cNvPr id="292" name="Freeform 487"/>
            <p:cNvSpPr>
              <a:spLocks/>
            </p:cNvSpPr>
            <p:nvPr userDrawn="1"/>
          </p:nvSpPr>
          <p:spPr bwMode="auto">
            <a:xfrm>
              <a:off x="6361114" y="3400425"/>
              <a:ext cx="19050" cy="14288"/>
            </a:xfrm>
            <a:custGeom>
              <a:avLst/>
              <a:gdLst>
                <a:gd name="T0" fmla="*/ 26 w 36"/>
                <a:gd name="T1" fmla="*/ 27 h 27"/>
                <a:gd name="T2" fmla="*/ 36 w 36"/>
                <a:gd name="T3" fmla="*/ 0 h 27"/>
                <a:gd name="T4" fmla="*/ 0 w 36"/>
                <a:gd name="T5" fmla="*/ 27 h 27"/>
                <a:gd name="T6" fmla="*/ 26 w 36"/>
                <a:gd name="T7" fmla="*/ 27 h 27"/>
              </a:gdLst>
              <a:ahLst/>
              <a:cxnLst>
                <a:cxn ang="0">
                  <a:pos x="T0" y="T1"/>
                </a:cxn>
                <a:cxn ang="0">
                  <a:pos x="T2" y="T3"/>
                </a:cxn>
                <a:cxn ang="0">
                  <a:pos x="T4" y="T5"/>
                </a:cxn>
                <a:cxn ang="0">
                  <a:pos x="T6" y="T7"/>
                </a:cxn>
              </a:cxnLst>
              <a:rect l="0" t="0" r="r" b="b"/>
              <a:pathLst>
                <a:path w="36" h="27">
                  <a:moveTo>
                    <a:pt x="26" y="27"/>
                  </a:moveTo>
                  <a:lnTo>
                    <a:pt x="36" y="0"/>
                  </a:lnTo>
                  <a:lnTo>
                    <a:pt x="0" y="27"/>
                  </a:lnTo>
                  <a:lnTo>
                    <a:pt x="26" y="27"/>
                  </a:lnTo>
                  <a:close/>
                </a:path>
              </a:pathLst>
            </a:custGeom>
            <a:solidFill>
              <a:srgbClr val="5DC7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67" kern="0">
                <a:solidFill>
                  <a:srgbClr val="000000"/>
                </a:solidFill>
                <a:latin typeface="Arial"/>
                <a:cs typeface="Arial"/>
                <a:sym typeface="Arial"/>
                <a:rtl val="0"/>
              </a:endParaRPr>
            </a:p>
          </p:txBody>
        </p:sp>
        <p:sp>
          <p:nvSpPr>
            <p:cNvPr id="293" name="Freeform 488"/>
            <p:cNvSpPr>
              <a:spLocks/>
            </p:cNvSpPr>
            <p:nvPr userDrawn="1"/>
          </p:nvSpPr>
          <p:spPr bwMode="auto">
            <a:xfrm>
              <a:off x="6773864" y="3125788"/>
              <a:ext cx="265113" cy="288925"/>
            </a:xfrm>
            <a:custGeom>
              <a:avLst/>
              <a:gdLst>
                <a:gd name="T0" fmla="*/ 196 w 503"/>
                <a:gd name="T1" fmla="*/ 548 h 548"/>
                <a:gd name="T2" fmla="*/ 503 w 503"/>
                <a:gd name="T3" fmla="*/ 357 h 548"/>
                <a:gd name="T4" fmla="*/ 36 w 503"/>
                <a:gd name="T5" fmla="*/ 0 h 548"/>
                <a:gd name="T6" fmla="*/ 0 w 503"/>
                <a:gd name="T7" fmla="*/ 548 h 548"/>
                <a:gd name="T8" fmla="*/ 196 w 503"/>
                <a:gd name="T9" fmla="*/ 548 h 548"/>
              </a:gdLst>
              <a:ahLst/>
              <a:cxnLst>
                <a:cxn ang="0">
                  <a:pos x="T0" y="T1"/>
                </a:cxn>
                <a:cxn ang="0">
                  <a:pos x="T2" y="T3"/>
                </a:cxn>
                <a:cxn ang="0">
                  <a:pos x="T4" y="T5"/>
                </a:cxn>
                <a:cxn ang="0">
                  <a:pos x="T6" y="T7"/>
                </a:cxn>
                <a:cxn ang="0">
                  <a:pos x="T8" y="T9"/>
                </a:cxn>
              </a:cxnLst>
              <a:rect l="0" t="0" r="r" b="b"/>
              <a:pathLst>
                <a:path w="503" h="548">
                  <a:moveTo>
                    <a:pt x="196" y="548"/>
                  </a:moveTo>
                  <a:lnTo>
                    <a:pt x="503" y="357"/>
                  </a:lnTo>
                  <a:lnTo>
                    <a:pt x="36" y="0"/>
                  </a:lnTo>
                  <a:lnTo>
                    <a:pt x="0" y="548"/>
                  </a:lnTo>
                  <a:lnTo>
                    <a:pt x="196" y="548"/>
                  </a:lnTo>
                  <a:close/>
                </a:path>
              </a:pathLst>
            </a:custGeom>
            <a:solidFill>
              <a:srgbClr val="5AA7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67" kern="0">
                <a:solidFill>
                  <a:srgbClr val="000000"/>
                </a:solidFill>
                <a:latin typeface="Arial"/>
                <a:cs typeface="Arial"/>
                <a:sym typeface="Arial"/>
                <a:rtl val="0"/>
              </a:endParaRPr>
            </a:p>
          </p:txBody>
        </p:sp>
        <p:sp>
          <p:nvSpPr>
            <p:cNvPr id="294" name="Freeform 489"/>
            <p:cNvSpPr>
              <a:spLocks/>
            </p:cNvSpPr>
            <p:nvPr userDrawn="1"/>
          </p:nvSpPr>
          <p:spPr bwMode="auto">
            <a:xfrm>
              <a:off x="6877051" y="3314700"/>
              <a:ext cx="161925" cy="100013"/>
            </a:xfrm>
            <a:custGeom>
              <a:avLst/>
              <a:gdLst>
                <a:gd name="T0" fmla="*/ 260 w 307"/>
                <a:gd name="T1" fmla="*/ 191 h 191"/>
                <a:gd name="T2" fmla="*/ 307 w 307"/>
                <a:gd name="T3" fmla="*/ 0 h 191"/>
                <a:gd name="T4" fmla="*/ 0 w 307"/>
                <a:gd name="T5" fmla="*/ 191 h 191"/>
                <a:gd name="T6" fmla="*/ 260 w 307"/>
                <a:gd name="T7" fmla="*/ 191 h 191"/>
              </a:gdLst>
              <a:ahLst/>
              <a:cxnLst>
                <a:cxn ang="0">
                  <a:pos x="T0" y="T1"/>
                </a:cxn>
                <a:cxn ang="0">
                  <a:pos x="T2" y="T3"/>
                </a:cxn>
                <a:cxn ang="0">
                  <a:pos x="T4" y="T5"/>
                </a:cxn>
                <a:cxn ang="0">
                  <a:pos x="T6" y="T7"/>
                </a:cxn>
              </a:cxnLst>
              <a:rect l="0" t="0" r="r" b="b"/>
              <a:pathLst>
                <a:path w="307" h="191">
                  <a:moveTo>
                    <a:pt x="260" y="191"/>
                  </a:moveTo>
                  <a:lnTo>
                    <a:pt x="307" y="0"/>
                  </a:lnTo>
                  <a:lnTo>
                    <a:pt x="0" y="191"/>
                  </a:lnTo>
                  <a:lnTo>
                    <a:pt x="260" y="191"/>
                  </a:lnTo>
                  <a:close/>
                </a:path>
              </a:pathLst>
            </a:custGeom>
            <a:solidFill>
              <a:srgbClr val="2F8C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67" kern="0">
                <a:solidFill>
                  <a:srgbClr val="000000"/>
                </a:solidFill>
                <a:latin typeface="Arial"/>
                <a:cs typeface="Arial"/>
                <a:sym typeface="Arial"/>
                <a:rtl val="0"/>
              </a:endParaRPr>
            </a:p>
          </p:txBody>
        </p:sp>
        <p:sp>
          <p:nvSpPr>
            <p:cNvPr id="295" name="Freeform 490"/>
            <p:cNvSpPr>
              <a:spLocks/>
            </p:cNvSpPr>
            <p:nvPr userDrawn="1"/>
          </p:nvSpPr>
          <p:spPr bwMode="auto">
            <a:xfrm>
              <a:off x="6792914" y="3125788"/>
              <a:ext cx="246063" cy="188913"/>
            </a:xfrm>
            <a:custGeom>
              <a:avLst/>
              <a:gdLst>
                <a:gd name="T0" fmla="*/ 0 w 467"/>
                <a:gd name="T1" fmla="*/ 0 h 357"/>
                <a:gd name="T2" fmla="*/ 338 w 467"/>
                <a:gd name="T3" fmla="*/ 31 h 357"/>
                <a:gd name="T4" fmla="*/ 467 w 467"/>
                <a:gd name="T5" fmla="*/ 357 h 357"/>
                <a:gd name="T6" fmla="*/ 0 w 467"/>
                <a:gd name="T7" fmla="*/ 0 h 357"/>
              </a:gdLst>
              <a:ahLst/>
              <a:cxnLst>
                <a:cxn ang="0">
                  <a:pos x="T0" y="T1"/>
                </a:cxn>
                <a:cxn ang="0">
                  <a:pos x="T2" y="T3"/>
                </a:cxn>
                <a:cxn ang="0">
                  <a:pos x="T4" y="T5"/>
                </a:cxn>
                <a:cxn ang="0">
                  <a:pos x="T6" y="T7"/>
                </a:cxn>
              </a:cxnLst>
              <a:rect l="0" t="0" r="r" b="b"/>
              <a:pathLst>
                <a:path w="467" h="357">
                  <a:moveTo>
                    <a:pt x="0" y="0"/>
                  </a:moveTo>
                  <a:lnTo>
                    <a:pt x="338" y="31"/>
                  </a:lnTo>
                  <a:lnTo>
                    <a:pt x="467" y="357"/>
                  </a:lnTo>
                  <a:lnTo>
                    <a:pt x="0" y="0"/>
                  </a:lnTo>
                  <a:close/>
                </a:path>
              </a:pathLst>
            </a:custGeom>
            <a:solidFill>
              <a:srgbClr val="89CF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67" kern="0">
                <a:solidFill>
                  <a:srgbClr val="000000"/>
                </a:solidFill>
                <a:latin typeface="Arial"/>
                <a:cs typeface="Arial"/>
                <a:sym typeface="Arial"/>
                <a:rtl val="0"/>
              </a:endParaRPr>
            </a:p>
          </p:txBody>
        </p:sp>
        <p:sp>
          <p:nvSpPr>
            <p:cNvPr id="296" name="Freeform 491"/>
            <p:cNvSpPr>
              <a:spLocks/>
            </p:cNvSpPr>
            <p:nvPr userDrawn="1"/>
          </p:nvSpPr>
          <p:spPr bwMode="auto">
            <a:xfrm>
              <a:off x="6970714" y="3141663"/>
              <a:ext cx="169863" cy="173038"/>
            </a:xfrm>
            <a:custGeom>
              <a:avLst/>
              <a:gdLst>
                <a:gd name="T0" fmla="*/ 0 w 321"/>
                <a:gd name="T1" fmla="*/ 0 h 326"/>
                <a:gd name="T2" fmla="*/ 321 w 321"/>
                <a:gd name="T3" fmla="*/ 113 h 326"/>
                <a:gd name="T4" fmla="*/ 129 w 321"/>
                <a:gd name="T5" fmla="*/ 326 h 326"/>
                <a:gd name="T6" fmla="*/ 0 w 321"/>
                <a:gd name="T7" fmla="*/ 0 h 326"/>
              </a:gdLst>
              <a:ahLst/>
              <a:cxnLst>
                <a:cxn ang="0">
                  <a:pos x="T0" y="T1"/>
                </a:cxn>
                <a:cxn ang="0">
                  <a:pos x="T2" y="T3"/>
                </a:cxn>
                <a:cxn ang="0">
                  <a:pos x="T4" y="T5"/>
                </a:cxn>
                <a:cxn ang="0">
                  <a:pos x="T6" y="T7"/>
                </a:cxn>
              </a:cxnLst>
              <a:rect l="0" t="0" r="r" b="b"/>
              <a:pathLst>
                <a:path w="321" h="326">
                  <a:moveTo>
                    <a:pt x="0" y="0"/>
                  </a:moveTo>
                  <a:lnTo>
                    <a:pt x="321" y="113"/>
                  </a:lnTo>
                  <a:lnTo>
                    <a:pt x="129" y="326"/>
                  </a:lnTo>
                  <a:lnTo>
                    <a:pt x="0" y="0"/>
                  </a:lnTo>
                  <a:close/>
                </a:path>
              </a:pathLst>
            </a:custGeom>
            <a:solidFill>
              <a:srgbClr val="76C92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67" kern="0">
                <a:solidFill>
                  <a:srgbClr val="000000"/>
                </a:solidFill>
                <a:latin typeface="Arial"/>
                <a:cs typeface="Arial"/>
                <a:sym typeface="Arial"/>
                <a:rtl val="0"/>
              </a:endParaRPr>
            </a:p>
          </p:txBody>
        </p:sp>
        <p:sp>
          <p:nvSpPr>
            <p:cNvPr id="297" name="Freeform 492"/>
            <p:cNvSpPr>
              <a:spLocks/>
            </p:cNvSpPr>
            <p:nvPr userDrawn="1"/>
          </p:nvSpPr>
          <p:spPr bwMode="auto">
            <a:xfrm>
              <a:off x="7015164" y="3314700"/>
              <a:ext cx="155575" cy="100013"/>
            </a:xfrm>
            <a:custGeom>
              <a:avLst/>
              <a:gdLst>
                <a:gd name="T0" fmla="*/ 295 w 295"/>
                <a:gd name="T1" fmla="*/ 191 h 191"/>
                <a:gd name="T2" fmla="*/ 47 w 295"/>
                <a:gd name="T3" fmla="*/ 0 h 191"/>
                <a:gd name="T4" fmla="*/ 0 w 295"/>
                <a:gd name="T5" fmla="*/ 191 h 191"/>
                <a:gd name="T6" fmla="*/ 295 w 295"/>
                <a:gd name="T7" fmla="*/ 191 h 191"/>
              </a:gdLst>
              <a:ahLst/>
              <a:cxnLst>
                <a:cxn ang="0">
                  <a:pos x="T0" y="T1"/>
                </a:cxn>
                <a:cxn ang="0">
                  <a:pos x="T2" y="T3"/>
                </a:cxn>
                <a:cxn ang="0">
                  <a:pos x="T4" y="T5"/>
                </a:cxn>
                <a:cxn ang="0">
                  <a:pos x="T6" y="T7"/>
                </a:cxn>
              </a:cxnLst>
              <a:rect l="0" t="0" r="r" b="b"/>
              <a:pathLst>
                <a:path w="295" h="191">
                  <a:moveTo>
                    <a:pt x="295" y="191"/>
                  </a:moveTo>
                  <a:lnTo>
                    <a:pt x="47" y="0"/>
                  </a:lnTo>
                  <a:lnTo>
                    <a:pt x="0" y="191"/>
                  </a:lnTo>
                  <a:lnTo>
                    <a:pt x="295" y="191"/>
                  </a:lnTo>
                  <a:close/>
                </a:path>
              </a:pathLst>
            </a:custGeom>
            <a:solidFill>
              <a:srgbClr val="2C8134"/>
            </a:solidFill>
            <a:ln w="9525">
              <a:solidFill>
                <a:srgbClr val="2C8134"/>
              </a:solidFill>
              <a:round/>
              <a:headEnd/>
              <a:tailEnd/>
            </a:ln>
          </p:spPr>
          <p:txBody>
            <a:bodyPr vert="horz" wrap="square" lIns="91440" tIns="45720" rIns="91440" bIns="45720" numCol="1" anchor="t" anchorCtr="0" compatLnSpc="1">
              <a:prstTxWarp prst="textNoShape">
                <a:avLst/>
              </a:prstTxWarp>
            </a:bodyPr>
            <a:lstStyle/>
            <a:p>
              <a:endParaRPr lang="en-US" sz="1867" kern="0">
                <a:solidFill>
                  <a:srgbClr val="000000"/>
                </a:solidFill>
                <a:latin typeface="Arial"/>
                <a:cs typeface="Arial"/>
                <a:sym typeface="Arial"/>
                <a:rtl val="0"/>
              </a:endParaRPr>
            </a:p>
          </p:txBody>
        </p:sp>
        <p:sp>
          <p:nvSpPr>
            <p:cNvPr id="298" name="Freeform 493"/>
            <p:cNvSpPr>
              <a:spLocks/>
            </p:cNvSpPr>
            <p:nvPr userDrawn="1"/>
          </p:nvSpPr>
          <p:spPr bwMode="auto">
            <a:xfrm>
              <a:off x="7038976" y="3201988"/>
              <a:ext cx="187325" cy="212725"/>
            </a:xfrm>
            <a:custGeom>
              <a:avLst/>
              <a:gdLst>
                <a:gd name="T0" fmla="*/ 353 w 353"/>
                <a:gd name="T1" fmla="*/ 404 h 404"/>
                <a:gd name="T2" fmla="*/ 192 w 353"/>
                <a:gd name="T3" fmla="*/ 0 h 404"/>
                <a:gd name="T4" fmla="*/ 0 w 353"/>
                <a:gd name="T5" fmla="*/ 213 h 404"/>
                <a:gd name="T6" fmla="*/ 248 w 353"/>
                <a:gd name="T7" fmla="*/ 404 h 404"/>
                <a:gd name="T8" fmla="*/ 353 w 353"/>
                <a:gd name="T9" fmla="*/ 404 h 404"/>
              </a:gdLst>
              <a:ahLst/>
              <a:cxnLst>
                <a:cxn ang="0">
                  <a:pos x="T0" y="T1"/>
                </a:cxn>
                <a:cxn ang="0">
                  <a:pos x="T2" y="T3"/>
                </a:cxn>
                <a:cxn ang="0">
                  <a:pos x="T4" y="T5"/>
                </a:cxn>
                <a:cxn ang="0">
                  <a:pos x="T6" y="T7"/>
                </a:cxn>
                <a:cxn ang="0">
                  <a:pos x="T8" y="T9"/>
                </a:cxn>
              </a:cxnLst>
              <a:rect l="0" t="0" r="r" b="b"/>
              <a:pathLst>
                <a:path w="353" h="404">
                  <a:moveTo>
                    <a:pt x="353" y="404"/>
                  </a:moveTo>
                  <a:lnTo>
                    <a:pt x="192" y="0"/>
                  </a:lnTo>
                  <a:lnTo>
                    <a:pt x="0" y="213"/>
                  </a:lnTo>
                  <a:lnTo>
                    <a:pt x="248" y="404"/>
                  </a:lnTo>
                  <a:lnTo>
                    <a:pt x="353" y="404"/>
                  </a:lnTo>
                  <a:close/>
                </a:path>
              </a:pathLst>
            </a:custGeom>
            <a:solidFill>
              <a:srgbClr val="75C92B"/>
            </a:solidFill>
            <a:ln w="9525">
              <a:solidFill>
                <a:srgbClr val="75C92B"/>
              </a:solidFill>
              <a:round/>
              <a:headEnd/>
              <a:tailEnd/>
            </a:ln>
          </p:spPr>
          <p:txBody>
            <a:bodyPr vert="horz" wrap="square" lIns="91440" tIns="45720" rIns="91440" bIns="45720" numCol="1" anchor="t" anchorCtr="0" compatLnSpc="1">
              <a:prstTxWarp prst="textNoShape">
                <a:avLst/>
              </a:prstTxWarp>
            </a:bodyPr>
            <a:lstStyle/>
            <a:p>
              <a:endParaRPr lang="en-US" sz="1867" kern="0">
                <a:solidFill>
                  <a:srgbClr val="000000"/>
                </a:solidFill>
                <a:latin typeface="Arial"/>
                <a:cs typeface="Arial"/>
                <a:sym typeface="Arial"/>
                <a:rtl val="0"/>
              </a:endParaRPr>
            </a:p>
          </p:txBody>
        </p:sp>
        <p:sp>
          <p:nvSpPr>
            <p:cNvPr id="299" name="Freeform 494"/>
            <p:cNvSpPr>
              <a:spLocks/>
            </p:cNvSpPr>
            <p:nvPr userDrawn="1"/>
          </p:nvSpPr>
          <p:spPr bwMode="auto">
            <a:xfrm>
              <a:off x="5924551" y="2774950"/>
              <a:ext cx="36513" cy="42863"/>
            </a:xfrm>
            <a:custGeom>
              <a:avLst/>
              <a:gdLst>
                <a:gd name="T0" fmla="*/ 0 w 68"/>
                <a:gd name="T1" fmla="*/ 0 h 79"/>
                <a:gd name="T2" fmla="*/ 29 w 68"/>
                <a:gd name="T3" fmla="*/ 79 h 79"/>
                <a:gd name="T4" fmla="*/ 68 w 68"/>
                <a:gd name="T5" fmla="*/ 0 h 79"/>
                <a:gd name="T6" fmla="*/ 0 w 68"/>
                <a:gd name="T7" fmla="*/ 0 h 79"/>
              </a:gdLst>
              <a:ahLst/>
              <a:cxnLst>
                <a:cxn ang="0">
                  <a:pos x="T0" y="T1"/>
                </a:cxn>
                <a:cxn ang="0">
                  <a:pos x="T2" y="T3"/>
                </a:cxn>
                <a:cxn ang="0">
                  <a:pos x="T4" y="T5"/>
                </a:cxn>
                <a:cxn ang="0">
                  <a:pos x="T6" y="T7"/>
                </a:cxn>
              </a:cxnLst>
              <a:rect l="0" t="0" r="r" b="b"/>
              <a:pathLst>
                <a:path w="68" h="79">
                  <a:moveTo>
                    <a:pt x="0" y="0"/>
                  </a:moveTo>
                  <a:lnTo>
                    <a:pt x="29" y="79"/>
                  </a:lnTo>
                  <a:lnTo>
                    <a:pt x="68" y="0"/>
                  </a:lnTo>
                  <a:lnTo>
                    <a:pt x="0" y="0"/>
                  </a:lnTo>
                  <a:close/>
                </a:path>
              </a:pathLst>
            </a:custGeom>
            <a:solidFill>
              <a:srgbClr val="C4EB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67" kern="0">
                <a:solidFill>
                  <a:srgbClr val="000000"/>
                </a:solidFill>
                <a:latin typeface="Arial"/>
                <a:cs typeface="Arial"/>
                <a:sym typeface="Arial"/>
                <a:rtl val="0"/>
              </a:endParaRPr>
            </a:p>
          </p:txBody>
        </p:sp>
        <p:sp>
          <p:nvSpPr>
            <p:cNvPr id="300" name="Freeform 495"/>
            <p:cNvSpPr>
              <a:spLocks/>
            </p:cNvSpPr>
            <p:nvPr userDrawn="1"/>
          </p:nvSpPr>
          <p:spPr bwMode="auto">
            <a:xfrm>
              <a:off x="5940426" y="2774950"/>
              <a:ext cx="73025" cy="58738"/>
            </a:xfrm>
            <a:custGeom>
              <a:avLst/>
              <a:gdLst>
                <a:gd name="T0" fmla="*/ 39 w 139"/>
                <a:gd name="T1" fmla="*/ 0 h 111"/>
                <a:gd name="T2" fmla="*/ 0 w 139"/>
                <a:gd name="T3" fmla="*/ 79 h 111"/>
                <a:gd name="T4" fmla="*/ 139 w 139"/>
                <a:gd name="T5" fmla="*/ 111 h 111"/>
                <a:gd name="T6" fmla="*/ 53 w 139"/>
                <a:gd name="T7" fmla="*/ 0 h 111"/>
                <a:gd name="T8" fmla="*/ 39 w 139"/>
                <a:gd name="T9" fmla="*/ 0 h 111"/>
              </a:gdLst>
              <a:ahLst/>
              <a:cxnLst>
                <a:cxn ang="0">
                  <a:pos x="T0" y="T1"/>
                </a:cxn>
                <a:cxn ang="0">
                  <a:pos x="T2" y="T3"/>
                </a:cxn>
                <a:cxn ang="0">
                  <a:pos x="T4" y="T5"/>
                </a:cxn>
                <a:cxn ang="0">
                  <a:pos x="T6" y="T7"/>
                </a:cxn>
                <a:cxn ang="0">
                  <a:pos x="T8" y="T9"/>
                </a:cxn>
              </a:cxnLst>
              <a:rect l="0" t="0" r="r" b="b"/>
              <a:pathLst>
                <a:path w="139" h="111">
                  <a:moveTo>
                    <a:pt x="39" y="0"/>
                  </a:moveTo>
                  <a:lnTo>
                    <a:pt x="0" y="79"/>
                  </a:lnTo>
                  <a:lnTo>
                    <a:pt x="139" y="111"/>
                  </a:lnTo>
                  <a:lnTo>
                    <a:pt x="53" y="0"/>
                  </a:lnTo>
                  <a:lnTo>
                    <a:pt x="39" y="0"/>
                  </a:lnTo>
                  <a:close/>
                </a:path>
              </a:pathLst>
            </a:custGeom>
            <a:solidFill>
              <a:srgbClr val="D3F0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67" kern="0">
                <a:solidFill>
                  <a:srgbClr val="000000"/>
                </a:solidFill>
                <a:latin typeface="Arial"/>
                <a:cs typeface="Arial"/>
                <a:sym typeface="Arial"/>
                <a:rtl val="0"/>
              </a:endParaRPr>
            </a:p>
          </p:txBody>
        </p:sp>
        <p:sp>
          <p:nvSpPr>
            <p:cNvPr id="301" name="Freeform 496"/>
            <p:cNvSpPr>
              <a:spLocks/>
            </p:cNvSpPr>
            <p:nvPr userDrawn="1"/>
          </p:nvSpPr>
          <p:spPr bwMode="auto">
            <a:xfrm>
              <a:off x="5624514" y="3006725"/>
              <a:ext cx="131763" cy="107950"/>
            </a:xfrm>
            <a:custGeom>
              <a:avLst/>
              <a:gdLst>
                <a:gd name="T0" fmla="*/ 0 w 250"/>
                <a:gd name="T1" fmla="*/ 144 h 204"/>
                <a:gd name="T2" fmla="*/ 86 w 250"/>
                <a:gd name="T3" fmla="*/ 204 h 204"/>
                <a:gd name="T4" fmla="*/ 250 w 250"/>
                <a:gd name="T5" fmla="*/ 0 h 204"/>
                <a:gd name="T6" fmla="*/ 0 w 250"/>
                <a:gd name="T7" fmla="*/ 144 h 204"/>
              </a:gdLst>
              <a:ahLst/>
              <a:cxnLst>
                <a:cxn ang="0">
                  <a:pos x="T0" y="T1"/>
                </a:cxn>
                <a:cxn ang="0">
                  <a:pos x="T2" y="T3"/>
                </a:cxn>
                <a:cxn ang="0">
                  <a:pos x="T4" y="T5"/>
                </a:cxn>
                <a:cxn ang="0">
                  <a:pos x="T6" y="T7"/>
                </a:cxn>
              </a:cxnLst>
              <a:rect l="0" t="0" r="r" b="b"/>
              <a:pathLst>
                <a:path w="250" h="204">
                  <a:moveTo>
                    <a:pt x="0" y="144"/>
                  </a:moveTo>
                  <a:lnTo>
                    <a:pt x="86" y="204"/>
                  </a:lnTo>
                  <a:lnTo>
                    <a:pt x="250" y="0"/>
                  </a:lnTo>
                  <a:lnTo>
                    <a:pt x="0" y="144"/>
                  </a:lnTo>
                  <a:close/>
                </a:path>
              </a:pathLst>
            </a:custGeom>
            <a:solidFill>
              <a:srgbClr val="294FA4"/>
            </a:solidFill>
            <a:ln w="9525">
              <a:solidFill>
                <a:srgbClr val="294FA4"/>
              </a:solidFill>
              <a:round/>
              <a:headEnd/>
              <a:tailEnd/>
            </a:ln>
          </p:spPr>
          <p:txBody>
            <a:bodyPr vert="horz" wrap="square" lIns="91440" tIns="45720" rIns="91440" bIns="45720" numCol="1" anchor="t" anchorCtr="0" compatLnSpc="1">
              <a:prstTxWarp prst="textNoShape">
                <a:avLst/>
              </a:prstTxWarp>
            </a:bodyPr>
            <a:lstStyle/>
            <a:p>
              <a:endParaRPr lang="en-US" sz="1867" kern="0">
                <a:solidFill>
                  <a:srgbClr val="000000"/>
                </a:solidFill>
                <a:latin typeface="Arial"/>
                <a:cs typeface="Arial"/>
                <a:sym typeface="Arial"/>
                <a:rtl val="0"/>
              </a:endParaRPr>
            </a:p>
          </p:txBody>
        </p:sp>
        <p:sp>
          <p:nvSpPr>
            <p:cNvPr id="302" name="Freeform 497"/>
            <p:cNvSpPr>
              <a:spLocks/>
            </p:cNvSpPr>
            <p:nvPr userDrawn="1"/>
          </p:nvSpPr>
          <p:spPr bwMode="auto">
            <a:xfrm>
              <a:off x="5624514" y="2952750"/>
              <a:ext cx="131763" cy="130175"/>
            </a:xfrm>
            <a:custGeom>
              <a:avLst/>
              <a:gdLst>
                <a:gd name="T0" fmla="*/ 0 w 250"/>
                <a:gd name="T1" fmla="*/ 245 h 245"/>
                <a:gd name="T2" fmla="*/ 250 w 250"/>
                <a:gd name="T3" fmla="*/ 0 h 245"/>
                <a:gd name="T4" fmla="*/ 250 w 250"/>
                <a:gd name="T5" fmla="*/ 101 h 245"/>
                <a:gd name="T6" fmla="*/ 0 w 250"/>
                <a:gd name="T7" fmla="*/ 245 h 245"/>
              </a:gdLst>
              <a:ahLst/>
              <a:cxnLst>
                <a:cxn ang="0">
                  <a:pos x="T0" y="T1"/>
                </a:cxn>
                <a:cxn ang="0">
                  <a:pos x="T2" y="T3"/>
                </a:cxn>
                <a:cxn ang="0">
                  <a:pos x="T4" y="T5"/>
                </a:cxn>
                <a:cxn ang="0">
                  <a:pos x="T6" y="T7"/>
                </a:cxn>
              </a:cxnLst>
              <a:rect l="0" t="0" r="r" b="b"/>
              <a:pathLst>
                <a:path w="250" h="245">
                  <a:moveTo>
                    <a:pt x="0" y="245"/>
                  </a:moveTo>
                  <a:lnTo>
                    <a:pt x="250" y="0"/>
                  </a:lnTo>
                  <a:lnTo>
                    <a:pt x="250" y="101"/>
                  </a:lnTo>
                  <a:lnTo>
                    <a:pt x="0" y="245"/>
                  </a:lnTo>
                  <a:close/>
                </a:path>
              </a:pathLst>
            </a:custGeom>
            <a:solidFill>
              <a:srgbClr val="3361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67" kern="0">
                <a:solidFill>
                  <a:srgbClr val="000000"/>
                </a:solidFill>
                <a:latin typeface="Arial"/>
                <a:cs typeface="Arial"/>
                <a:sym typeface="Arial"/>
                <a:rtl val="0"/>
              </a:endParaRPr>
            </a:p>
          </p:txBody>
        </p:sp>
        <p:sp>
          <p:nvSpPr>
            <p:cNvPr id="303" name="Freeform 498"/>
            <p:cNvSpPr>
              <a:spLocks/>
            </p:cNvSpPr>
            <p:nvPr userDrawn="1"/>
          </p:nvSpPr>
          <p:spPr bwMode="auto">
            <a:xfrm>
              <a:off x="5670551" y="3006725"/>
              <a:ext cx="109538" cy="119063"/>
            </a:xfrm>
            <a:custGeom>
              <a:avLst/>
              <a:gdLst>
                <a:gd name="T0" fmla="*/ 0 w 207"/>
                <a:gd name="T1" fmla="*/ 204 h 225"/>
                <a:gd name="T2" fmla="*/ 207 w 207"/>
                <a:gd name="T3" fmla="*/ 225 h 225"/>
                <a:gd name="T4" fmla="*/ 164 w 207"/>
                <a:gd name="T5" fmla="*/ 0 h 225"/>
                <a:gd name="T6" fmla="*/ 0 w 207"/>
                <a:gd name="T7" fmla="*/ 204 h 225"/>
              </a:gdLst>
              <a:ahLst/>
              <a:cxnLst>
                <a:cxn ang="0">
                  <a:pos x="T0" y="T1"/>
                </a:cxn>
                <a:cxn ang="0">
                  <a:pos x="T2" y="T3"/>
                </a:cxn>
                <a:cxn ang="0">
                  <a:pos x="T4" y="T5"/>
                </a:cxn>
                <a:cxn ang="0">
                  <a:pos x="T6" y="T7"/>
                </a:cxn>
              </a:cxnLst>
              <a:rect l="0" t="0" r="r" b="b"/>
              <a:pathLst>
                <a:path w="207" h="225">
                  <a:moveTo>
                    <a:pt x="0" y="204"/>
                  </a:moveTo>
                  <a:lnTo>
                    <a:pt x="207" y="225"/>
                  </a:lnTo>
                  <a:lnTo>
                    <a:pt x="164" y="0"/>
                  </a:lnTo>
                  <a:lnTo>
                    <a:pt x="0" y="204"/>
                  </a:lnTo>
                  <a:close/>
                </a:path>
              </a:pathLst>
            </a:custGeom>
            <a:solidFill>
              <a:srgbClr val="2956A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67" kern="0">
                <a:solidFill>
                  <a:srgbClr val="000000"/>
                </a:solidFill>
                <a:latin typeface="Arial"/>
                <a:cs typeface="Arial"/>
                <a:sym typeface="Arial"/>
                <a:rtl val="0"/>
              </a:endParaRPr>
            </a:p>
          </p:txBody>
        </p:sp>
        <p:sp>
          <p:nvSpPr>
            <p:cNvPr id="304" name="Freeform 499"/>
            <p:cNvSpPr>
              <a:spLocks/>
            </p:cNvSpPr>
            <p:nvPr userDrawn="1"/>
          </p:nvSpPr>
          <p:spPr bwMode="auto">
            <a:xfrm>
              <a:off x="5756276" y="2817813"/>
              <a:ext cx="184150" cy="188913"/>
            </a:xfrm>
            <a:custGeom>
              <a:avLst/>
              <a:gdLst>
                <a:gd name="T0" fmla="*/ 0 w 346"/>
                <a:gd name="T1" fmla="*/ 256 h 357"/>
                <a:gd name="T2" fmla="*/ 346 w 346"/>
                <a:gd name="T3" fmla="*/ 0 h 357"/>
                <a:gd name="T4" fmla="*/ 0 w 346"/>
                <a:gd name="T5" fmla="*/ 357 h 357"/>
                <a:gd name="T6" fmla="*/ 0 w 346"/>
                <a:gd name="T7" fmla="*/ 256 h 357"/>
              </a:gdLst>
              <a:ahLst/>
              <a:cxnLst>
                <a:cxn ang="0">
                  <a:pos x="T0" y="T1"/>
                </a:cxn>
                <a:cxn ang="0">
                  <a:pos x="T2" y="T3"/>
                </a:cxn>
                <a:cxn ang="0">
                  <a:pos x="T4" y="T5"/>
                </a:cxn>
                <a:cxn ang="0">
                  <a:pos x="T6" y="T7"/>
                </a:cxn>
              </a:cxnLst>
              <a:rect l="0" t="0" r="r" b="b"/>
              <a:pathLst>
                <a:path w="346" h="357">
                  <a:moveTo>
                    <a:pt x="0" y="256"/>
                  </a:moveTo>
                  <a:lnTo>
                    <a:pt x="346" y="0"/>
                  </a:lnTo>
                  <a:lnTo>
                    <a:pt x="0" y="357"/>
                  </a:lnTo>
                  <a:lnTo>
                    <a:pt x="0" y="256"/>
                  </a:lnTo>
                  <a:close/>
                </a:path>
              </a:pathLst>
            </a:custGeom>
            <a:solidFill>
              <a:srgbClr val="72D1F6"/>
            </a:solidFill>
            <a:ln w="9525">
              <a:solidFill>
                <a:srgbClr val="72D1F6"/>
              </a:solidFill>
              <a:round/>
              <a:headEnd/>
              <a:tailEnd/>
            </a:ln>
          </p:spPr>
          <p:txBody>
            <a:bodyPr vert="horz" wrap="square" lIns="91440" tIns="45720" rIns="91440" bIns="45720" numCol="1" anchor="t" anchorCtr="0" compatLnSpc="1">
              <a:prstTxWarp prst="textNoShape">
                <a:avLst/>
              </a:prstTxWarp>
            </a:bodyPr>
            <a:lstStyle/>
            <a:p>
              <a:endParaRPr lang="en-US" sz="1867" kern="0">
                <a:solidFill>
                  <a:srgbClr val="000000"/>
                </a:solidFill>
                <a:latin typeface="Arial"/>
                <a:cs typeface="Arial"/>
                <a:sym typeface="Arial"/>
                <a:rtl val="0"/>
              </a:endParaRPr>
            </a:p>
          </p:txBody>
        </p:sp>
        <p:sp>
          <p:nvSpPr>
            <p:cNvPr id="305" name="Freeform 500"/>
            <p:cNvSpPr>
              <a:spLocks/>
            </p:cNvSpPr>
            <p:nvPr userDrawn="1"/>
          </p:nvSpPr>
          <p:spPr bwMode="auto">
            <a:xfrm>
              <a:off x="5756276" y="3006725"/>
              <a:ext cx="261938" cy="139700"/>
            </a:xfrm>
            <a:custGeom>
              <a:avLst/>
              <a:gdLst>
                <a:gd name="T0" fmla="*/ 43 w 494"/>
                <a:gd name="T1" fmla="*/ 225 h 266"/>
                <a:gd name="T2" fmla="*/ 494 w 494"/>
                <a:gd name="T3" fmla="*/ 266 h 266"/>
                <a:gd name="T4" fmla="*/ 0 w 494"/>
                <a:gd name="T5" fmla="*/ 0 h 266"/>
                <a:gd name="T6" fmla="*/ 43 w 494"/>
                <a:gd name="T7" fmla="*/ 225 h 266"/>
              </a:gdLst>
              <a:ahLst/>
              <a:cxnLst>
                <a:cxn ang="0">
                  <a:pos x="T0" y="T1"/>
                </a:cxn>
                <a:cxn ang="0">
                  <a:pos x="T2" y="T3"/>
                </a:cxn>
                <a:cxn ang="0">
                  <a:pos x="T4" y="T5"/>
                </a:cxn>
                <a:cxn ang="0">
                  <a:pos x="T6" y="T7"/>
                </a:cxn>
              </a:cxnLst>
              <a:rect l="0" t="0" r="r" b="b"/>
              <a:pathLst>
                <a:path w="494" h="266">
                  <a:moveTo>
                    <a:pt x="43" y="225"/>
                  </a:moveTo>
                  <a:lnTo>
                    <a:pt x="494" y="266"/>
                  </a:lnTo>
                  <a:lnTo>
                    <a:pt x="0" y="0"/>
                  </a:lnTo>
                  <a:lnTo>
                    <a:pt x="43" y="225"/>
                  </a:lnTo>
                  <a:close/>
                </a:path>
              </a:pathLst>
            </a:custGeom>
            <a:solidFill>
              <a:srgbClr val="78D1F2"/>
            </a:solidFill>
            <a:ln w="9525">
              <a:solidFill>
                <a:srgbClr val="78D1F2"/>
              </a:solidFill>
              <a:round/>
              <a:headEnd/>
              <a:tailEnd/>
            </a:ln>
          </p:spPr>
          <p:txBody>
            <a:bodyPr vert="horz" wrap="square" lIns="91440" tIns="45720" rIns="91440" bIns="45720" numCol="1" anchor="t" anchorCtr="0" compatLnSpc="1">
              <a:prstTxWarp prst="textNoShape">
                <a:avLst/>
              </a:prstTxWarp>
            </a:bodyPr>
            <a:lstStyle/>
            <a:p>
              <a:endParaRPr lang="en-US" sz="1867" kern="0">
                <a:solidFill>
                  <a:srgbClr val="000000"/>
                </a:solidFill>
                <a:latin typeface="Arial"/>
                <a:cs typeface="Arial"/>
                <a:sym typeface="Arial"/>
                <a:rtl val="0"/>
              </a:endParaRPr>
            </a:p>
          </p:txBody>
        </p:sp>
        <p:sp>
          <p:nvSpPr>
            <p:cNvPr id="306" name="Freeform 501"/>
            <p:cNvSpPr>
              <a:spLocks/>
            </p:cNvSpPr>
            <p:nvPr userDrawn="1"/>
          </p:nvSpPr>
          <p:spPr bwMode="auto">
            <a:xfrm>
              <a:off x="5756276" y="2817813"/>
              <a:ext cx="261938" cy="328613"/>
            </a:xfrm>
            <a:custGeom>
              <a:avLst/>
              <a:gdLst>
                <a:gd name="T0" fmla="*/ 346 w 494"/>
                <a:gd name="T1" fmla="*/ 0 h 623"/>
                <a:gd name="T2" fmla="*/ 494 w 494"/>
                <a:gd name="T3" fmla="*/ 623 h 623"/>
                <a:gd name="T4" fmla="*/ 0 w 494"/>
                <a:gd name="T5" fmla="*/ 357 h 623"/>
                <a:gd name="T6" fmla="*/ 346 w 494"/>
                <a:gd name="T7" fmla="*/ 0 h 623"/>
              </a:gdLst>
              <a:ahLst/>
              <a:cxnLst>
                <a:cxn ang="0">
                  <a:pos x="T0" y="T1"/>
                </a:cxn>
                <a:cxn ang="0">
                  <a:pos x="T2" y="T3"/>
                </a:cxn>
                <a:cxn ang="0">
                  <a:pos x="T4" y="T5"/>
                </a:cxn>
                <a:cxn ang="0">
                  <a:pos x="T6" y="T7"/>
                </a:cxn>
              </a:cxnLst>
              <a:rect l="0" t="0" r="r" b="b"/>
              <a:pathLst>
                <a:path w="494" h="623">
                  <a:moveTo>
                    <a:pt x="346" y="0"/>
                  </a:moveTo>
                  <a:lnTo>
                    <a:pt x="494" y="623"/>
                  </a:lnTo>
                  <a:lnTo>
                    <a:pt x="0" y="357"/>
                  </a:lnTo>
                  <a:lnTo>
                    <a:pt x="346" y="0"/>
                  </a:lnTo>
                  <a:close/>
                </a:path>
              </a:pathLst>
            </a:custGeom>
            <a:solidFill>
              <a:srgbClr val="AAE3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67" kern="0">
                <a:solidFill>
                  <a:srgbClr val="000000"/>
                </a:solidFill>
                <a:latin typeface="Arial"/>
                <a:cs typeface="Arial"/>
                <a:sym typeface="Arial"/>
                <a:rtl val="0"/>
              </a:endParaRPr>
            </a:p>
          </p:txBody>
        </p:sp>
        <p:sp>
          <p:nvSpPr>
            <p:cNvPr id="307" name="Freeform 502"/>
            <p:cNvSpPr>
              <a:spLocks/>
            </p:cNvSpPr>
            <p:nvPr userDrawn="1"/>
          </p:nvSpPr>
          <p:spPr bwMode="auto">
            <a:xfrm>
              <a:off x="7085014" y="2898775"/>
              <a:ext cx="198438" cy="161925"/>
            </a:xfrm>
            <a:custGeom>
              <a:avLst/>
              <a:gdLst>
                <a:gd name="T0" fmla="*/ 0 w 373"/>
                <a:gd name="T1" fmla="*/ 0 h 305"/>
                <a:gd name="T2" fmla="*/ 303 w 373"/>
                <a:gd name="T3" fmla="*/ 305 h 305"/>
                <a:gd name="T4" fmla="*/ 373 w 373"/>
                <a:gd name="T5" fmla="*/ 173 h 305"/>
                <a:gd name="T6" fmla="*/ 0 w 373"/>
                <a:gd name="T7" fmla="*/ 0 h 305"/>
              </a:gdLst>
              <a:ahLst/>
              <a:cxnLst>
                <a:cxn ang="0">
                  <a:pos x="T0" y="T1"/>
                </a:cxn>
                <a:cxn ang="0">
                  <a:pos x="T2" y="T3"/>
                </a:cxn>
                <a:cxn ang="0">
                  <a:pos x="T4" y="T5"/>
                </a:cxn>
                <a:cxn ang="0">
                  <a:pos x="T6" y="T7"/>
                </a:cxn>
              </a:cxnLst>
              <a:rect l="0" t="0" r="r" b="b"/>
              <a:pathLst>
                <a:path w="373" h="305">
                  <a:moveTo>
                    <a:pt x="0" y="0"/>
                  </a:moveTo>
                  <a:lnTo>
                    <a:pt x="303" y="305"/>
                  </a:lnTo>
                  <a:lnTo>
                    <a:pt x="373" y="173"/>
                  </a:lnTo>
                  <a:lnTo>
                    <a:pt x="0" y="0"/>
                  </a:lnTo>
                  <a:close/>
                </a:path>
              </a:pathLst>
            </a:custGeom>
            <a:solidFill>
              <a:srgbClr val="EFEE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67" kern="0">
                <a:solidFill>
                  <a:srgbClr val="000000"/>
                </a:solidFill>
                <a:latin typeface="Arial"/>
                <a:cs typeface="Arial"/>
                <a:sym typeface="Arial"/>
                <a:rtl val="0"/>
              </a:endParaRPr>
            </a:p>
          </p:txBody>
        </p:sp>
        <p:sp>
          <p:nvSpPr>
            <p:cNvPr id="308" name="Freeform 503"/>
            <p:cNvSpPr>
              <a:spLocks/>
            </p:cNvSpPr>
            <p:nvPr userDrawn="1"/>
          </p:nvSpPr>
          <p:spPr bwMode="auto">
            <a:xfrm>
              <a:off x="7283451" y="2774950"/>
              <a:ext cx="122238" cy="215900"/>
            </a:xfrm>
            <a:custGeom>
              <a:avLst/>
              <a:gdLst>
                <a:gd name="T0" fmla="*/ 198 w 233"/>
                <a:gd name="T1" fmla="*/ 0 h 406"/>
                <a:gd name="T2" fmla="*/ 0 w 233"/>
                <a:gd name="T3" fmla="*/ 406 h 406"/>
                <a:gd name="T4" fmla="*/ 233 w 233"/>
                <a:gd name="T5" fmla="*/ 243 h 406"/>
                <a:gd name="T6" fmla="*/ 198 w 233"/>
                <a:gd name="T7" fmla="*/ 0 h 406"/>
                <a:gd name="T8" fmla="*/ 198 w 233"/>
                <a:gd name="T9" fmla="*/ 0 h 406"/>
              </a:gdLst>
              <a:ahLst/>
              <a:cxnLst>
                <a:cxn ang="0">
                  <a:pos x="T0" y="T1"/>
                </a:cxn>
                <a:cxn ang="0">
                  <a:pos x="T2" y="T3"/>
                </a:cxn>
                <a:cxn ang="0">
                  <a:pos x="T4" y="T5"/>
                </a:cxn>
                <a:cxn ang="0">
                  <a:pos x="T6" y="T7"/>
                </a:cxn>
                <a:cxn ang="0">
                  <a:pos x="T8" y="T9"/>
                </a:cxn>
              </a:cxnLst>
              <a:rect l="0" t="0" r="r" b="b"/>
              <a:pathLst>
                <a:path w="233" h="406">
                  <a:moveTo>
                    <a:pt x="198" y="0"/>
                  </a:moveTo>
                  <a:lnTo>
                    <a:pt x="0" y="406"/>
                  </a:lnTo>
                  <a:lnTo>
                    <a:pt x="233" y="243"/>
                  </a:lnTo>
                  <a:lnTo>
                    <a:pt x="198" y="0"/>
                  </a:lnTo>
                  <a:lnTo>
                    <a:pt x="198" y="0"/>
                  </a:lnTo>
                  <a:close/>
                </a:path>
              </a:pathLst>
            </a:custGeom>
            <a:solidFill>
              <a:srgbClr val="F46F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67" kern="0">
                <a:solidFill>
                  <a:srgbClr val="000000"/>
                </a:solidFill>
                <a:latin typeface="Arial"/>
                <a:cs typeface="Arial"/>
                <a:sym typeface="Arial"/>
                <a:rtl val="0"/>
              </a:endParaRPr>
            </a:p>
          </p:txBody>
        </p:sp>
        <p:sp>
          <p:nvSpPr>
            <p:cNvPr id="309" name="Freeform 504"/>
            <p:cNvSpPr>
              <a:spLocks/>
            </p:cNvSpPr>
            <p:nvPr userDrawn="1"/>
          </p:nvSpPr>
          <p:spPr bwMode="auto">
            <a:xfrm>
              <a:off x="7015164" y="2774950"/>
              <a:ext cx="96838" cy="123825"/>
            </a:xfrm>
            <a:custGeom>
              <a:avLst/>
              <a:gdLst>
                <a:gd name="T0" fmla="*/ 0 w 183"/>
                <a:gd name="T1" fmla="*/ 0 h 233"/>
                <a:gd name="T2" fmla="*/ 132 w 183"/>
                <a:gd name="T3" fmla="*/ 233 h 233"/>
                <a:gd name="T4" fmla="*/ 183 w 183"/>
                <a:gd name="T5" fmla="*/ 121 h 233"/>
                <a:gd name="T6" fmla="*/ 61 w 183"/>
                <a:gd name="T7" fmla="*/ 0 h 233"/>
                <a:gd name="T8" fmla="*/ 0 w 183"/>
                <a:gd name="T9" fmla="*/ 0 h 233"/>
              </a:gdLst>
              <a:ahLst/>
              <a:cxnLst>
                <a:cxn ang="0">
                  <a:pos x="T0" y="T1"/>
                </a:cxn>
                <a:cxn ang="0">
                  <a:pos x="T2" y="T3"/>
                </a:cxn>
                <a:cxn ang="0">
                  <a:pos x="T4" y="T5"/>
                </a:cxn>
                <a:cxn ang="0">
                  <a:pos x="T6" y="T7"/>
                </a:cxn>
                <a:cxn ang="0">
                  <a:pos x="T8" y="T9"/>
                </a:cxn>
              </a:cxnLst>
              <a:rect l="0" t="0" r="r" b="b"/>
              <a:pathLst>
                <a:path w="183" h="233">
                  <a:moveTo>
                    <a:pt x="0" y="0"/>
                  </a:moveTo>
                  <a:lnTo>
                    <a:pt x="132" y="233"/>
                  </a:lnTo>
                  <a:lnTo>
                    <a:pt x="183" y="121"/>
                  </a:lnTo>
                  <a:lnTo>
                    <a:pt x="61" y="0"/>
                  </a:lnTo>
                  <a:lnTo>
                    <a:pt x="0" y="0"/>
                  </a:lnTo>
                  <a:close/>
                </a:path>
              </a:pathLst>
            </a:custGeom>
            <a:solidFill>
              <a:srgbClr val="F0EE14"/>
            </a:solidFill>
            <a:ln w="9525">
              <a:solidFill>
                <a:srgbClr val="F0EE14"/>
              </a:solidFill>
              <a:round/>
              <a:headEnd/>
              <a:tailEnd/>
            </a:ln>
          </p:spPr>
          <p:txBody>
            <a:bodyPr vert="horz" wrap="square" lIns="91440" tIns="45720" rIns="91440" bIns="45720" numCol="1" anchor="t" anchorCtr="0" compatLnSpc="1">
              <a:prstTxWarp prst="textNoShape">
                <a:avLst/>
              </a:prstTxWarp>
            </a:bodyPr>
            <a:lstStyle/>
            <a:p>
              <a:endParaRPr lang="en-US" sz="1867" kern="0">
                <a:solidFill>
                  <a:srgbClr val="000000"/>
                </a:solidFill>
                <a:latin typeface="Arial"/>
                <a:cs typeface="Arial"/>
                <a:sym typeface="Arial"/>
                <a:rtl val="0"/>
              </a:endParaRPr>
            </a:p>
          </p:txBody>
        </p:sp>
        <p:sp>
          <p:nvSpPr>
            <p:cNvPr id="310" name="Freeform 505"/>
            <p:cNvSpPr>
              <a:spLocks/>
            </p:cNvSpPr>
            <p:nvPr userDrawn="1"/>
          </p:nvSpPr>
          <p:spPr bwMode="auto">
            <a:xfrm>
              <a:off x="7048501" y="2774950"/>
              <a:ext cx="63500" cy="65088"/>
            </a:xfrm>
            <a:custGeom>
              <a:avLst/>
              <a:gdLst>
                <a:gd name="T0" fmla="*/ 0 w 122"/>
                <a:gd name="T1" fmla="*/ 0 h 121"/>
                <a:gd name="T2" fmla="*/ 122 w 122"/>
                <a:gd name="T3" fmla="*/ 121 h 121"/>
                <a:gd name="T4" fmla="*/ 115 w 122"/>
                <a:gd name="T5" fmla="*/ 0 h 121"/>
                <a:gd name="T6" fmla="*/ 0 w 122"/>
                <a:gd name="T7" fmla="*/ 0 h 121"/>
              </a:gdLst>
              <a:ahLst/>
              <a:cxnLst>
                <a:cxn ang="0">
                  <a:pos x="T0" y="T1"/>
                </a:cxn>
                <a:cxn ang="0">
                  <a:pos x="T2" y="T3"/>
                </a:cxn>
                <a:cxn ang="0">
                  <a:pos x="T4" y="T5"/>
                </a:cxn>
                <a:cxn ang="0">
                  <a:pos x="T6" y="T7"/>
                </a:cxn>
              </a:cxnLst>
              <a:rect l="0" t="0" r="r" b="b"/>
              <a:pathLst>
                <a:path w="122" h="121">
                  <a:moveTo>
                    <a:pt x="0" y="0"/>
                  </a:moveTo>
                  <a:lnTo>
                    <a:pt x="122" y="121"/>
                  </a:lnTo>
                  <a:lnTo>
                    <a:pt x="115" y="0"/>
                  </a:lnTo>
                  <a:lnTo>
                    <a:pt x="0" y="0"/>
                  </a:lnTo>
                  <a:close/>
                </a:path>
              </a:pathLst>
            </a:custGeom>
            <a:solidFill>
              <a:srgbClr val="F9BD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67" kern="0">
                <a:solidFill>
                  <a:srgbClr val="000000"/>
                </a:solidFill>
                <a:latin typeface="Arial"/>
                <a:cs typeface="Arial"/>
                <a:sym typeface="Arial"/>
                <a:rtl val="0"/>
              </a:endParaRPr>
            </a:p>
          </p:txBody>
        </p:sp>
        <p:sp>
          <p:nvSpPr>
            <p:cNvPr id="311" name="Freeform 506"/>
            <p:cNvSpPr>
              <a:spLocks/>
            </p:cNvSpPr>
            <p:nvPr userDrawn="1"/>
          </p:nvSpPr>
          <p:spPr bwMode="auto">
            <a:xfrm>
              <a:off x="7085014" y="2840038"/>
              <a:ext cx="198438" cy="150813"/>
            </a:xfrm>
            <a:custGeom>
              <a:avLst/>
              <a:gdLst>
                <a:gd name="T0" fmla="*/ 0 w 373"/>
                <a:gd name="T1" fmla="*/ 112 h 285"/>
                <a:gd name="T2" fmla="*/ 373 w 373"/>
                <a:gd name="T3" fmla="*/ 285 h 285"/>
                <a:gd name="T4" fmla="*/ 51 w 373"/>
                <a:gd name="T5" fmla="*/ 0 h 285"/>
                <a:gd name="T6" fmla="*/ 0 w 373"/>
                <a:gd name="T7" fmla="*/ 112 h 285"/>
              </a:gdLst>
              <a:ahLst/>
              <a:cxnLst>
                <a:cxn ang="0">
                  <a:pos x="T0" y="T1"/>
                </a:cxn>
                <a:cxn ang="0">
                  <a:pos x="T2" y="T3"/>
                </a:cxn>
                <a:cxn ang="0">
                  <a:pos x="T4" y="T5"/>
                </a:cxn>
                <a:cxn ang="0">
                  <a:pos x="T6" y="T7"/>
                </a:cxn>
              </a:cxnLst>
              <a:rect l="0" t="0" r="r" b="b"/>
              <a:pathLst>
                <a:path w="373" h="285">
                  <a:moveTo>
                    <a:pt x="0" y="112"/>
                  </a:moveTo>
                  <a:lnTo>
                    <a:pt x="373" y="285"/>
                  </a:lnTo>
                  <a:lnTo>
                    <a:pt x="51" y="0"/>
                  </a:lnTo>
                  <a:lnTo>
                    <a:pt x="0" y="112"/>
                  </a:lnTo>
                  <a:close/>
                </a:path>
              </a:pathLst>
            </a:custGeom>
            <a:solidFill>
              <a:srgbClr val="EFEE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67" kern="0">
                <a:solidFill>
                  <a:srgbClr val="000000"/>
                </a:solidFill>
                <a:latin typeface="Arial"/>
                <a:cs typeface="Arial"/>
                <a:sym typeface="Arial"/>
                <a:rtl val="0"/>
              </a:endParaRPr>
            </a:p>
          </p:txBody>
        </p:sp>
        <p:sp>
          <p:nvSpPr>
            <p:cNvPr id="312" name="Freeform 507"/>
            <p:cNvSpPr>
              <a:spLocks/>
            </p:cNvSpPr>
            <p:nvPr userDrawn="1"/>
          </p:nvSpPr>
          <p:spPr bwMode="auto">
            <a:xfrm>
              <a:off x="7108826" y="2774950"/>
              <a:ext cx="44450" cy="65088"/>
            </a:xfrm>
            <a:custGeom>
              <a:avLst/>
              <a:gdLst>
                <a:gd name="T0" fmla="*/ 0 w 84"/>
                <a:gd name="T1" fmla="*/ 0 h 121"/>
                <a:gd name="T2" fmla="*/ 7 w 84"/>
                <a:gd name="T3" fmla="*/ 121 h 121"/>
                <a:gd name="T4" fmla="*/ 84 w 84"/>
                <a:gd name="T5" fmla="*/ 0 h 121"/>
                <a:gd name="T6" fmla="*/ 0 w 84"/>
                <a:gd name="T7" fmla="*/ 0 h 121"/>
              </a:gdLst>
              <a:ahLst/>
              <a:cxnLst>
                <a:cxn ang="0">
                  <a:pos x="T0" y="T1"/>
                </a:cxn>
                <a:cxn ang="0">
                  <a:pos x="T2" y="T3"/>
                </a:cxn>
                <a:cxn ang="0">
                  <a:pos x="T4" y="T5"/>
                </a:cxn>
                <a:cxn ang="0">
                  <a:pos x="T6" y="T7"/>
                </a:cxn>
              </a:cxnLst>
              <a:rect l="0" t="0" r="r" b="b"/>
              <a:pathLst>
                <a:path w="84" h="121">
                  <a:moveTo>
                    <a:pt x="0" y="0"/>
                  </a:moveTo>
                  <a:lnTo>
                    <a:pt x="7" y="121"/>
                  </a:lnTo>
                  <a:lnTo>
                    <a:pt x="84" y="0"/>
                  </a:lnTo>
                  <a:lnTo>
                    <a:pt x="0" y="0"/>
                  </a:lnTo>
                  <a:close/>
                </a:path>
              </a:pathLst>
            </a:custGeom>
            <a:solidFill>
              <a:srgbClr val="F47215"/>
            </a:solidFill>
            <a:ln w="9525">
              <a:solidFill>
                <a:srgbClr val="F47215"/>
              </a:solidFill>
              <a:round/>
              <a:headEnd/>
              <a:tailEnd/>
            </a:ln>
          </p:spPr>
          <p:txBody>
            <a:bodyPr vert="horz" wrap="square" lIns="91440" tIns="45720" rIns="91440" bIns="45720" numCol="1" anchor="t" anchorCtr="0" compatLnSpc="1">
              <a:prstTxWarp prst="textNoShape">
                <a:avLst/>
              </a:prstTxWarp>
            </a:bodyPr>
            <a:lstStyle/>
            <a:p>
              <a:endParaRPr lang="en-US" sz="1867" kern="0">
                <a:solidFill>
                  <a:srgbClr val="000000"/>
                </a:solidFill>
                <a:latin typeface="Arial"/>
                <a:cs typeface="Arial"/>
                <a:sym typeface="Arial"/>
                <a:rtl val="0"/>
              </a:endParaRPr>
            </a:p>
          </p:txBody>
        </p:sp>
        <p:sp>
          <p:nvSpPr>
            <p:cNvPr id="313" name="Freeform 508"/>
            <p:cNvSpPr>
              <a:spLocks/>
            </p:cNvSpPr>
            <p:nvPr userDrawn="1"/>
          </p:nvSpPr>
          <p:spPr bwMode="auto">
            <a:xfrm>
              <a:off x="7112001" y="2774950"/>
              <a:ext cx="273050" cy="65088"/>
            </a:xfrm>
            <a:custGeom>
              <a:avLst/>
              <a:gdLst>
                <a:gd name="T0" fmla="*/ 77 w 515"/>
                <a:gd name="T1" fmla="*/ 0 h 121"/>
                <a:gd name="T2" fmla="*/ 0 w 515"/>
                <a:gd name="T3" fmla="*/ 121 h 121"/>
                <a:gd name="T4" fmla="*/ 515 w 515"/>
                <a:gd name="T5" fmla="*/ 0 h 121"/>
                <a:gd name="T6" fmla="*/ 77 w 515"/>
                <a:gd name="T7" fmla="*/ 0 h 121"/>
              </a:gdLst>
              <a:ahLst/>
              <a:cxnLst>
                <a:cxn ang="0">
                  <a:pos x="T0" y="T1"/>
                </a:cxn>
                <a:cxn ang="0">
                  <a:pos x="T2" y="T3"/>
                </a:cxn>
                <a:cxn ang="0">
                  <a:pos x="T4" y="T5"/>
                </a:cxn>
                <a:cxn ang="0">
                  <a:pos x="T6" y="T7"/>
                </a:cxn>
              </a:cxnLst>
              <a:rect l="0" t="0" r="r" b="b"/>
              <a:pathLst>
                <a:path w="515" h="121">
                  <a:moveTo>
                    <a:pt x="77" y="0"/>
                  </a:moveTo>
                  <a:lnTo>
                    <a:pt x="0" y="121"/>
                  </a:lnTo>
                  <a:lnTo>
                    <a:pt x="515" y="0"/>
                  </a:lnTo>
                  <a:lnTo>
                    <a:pt x="77" y="0"/>
                  </a:lnTo>
                  <a:close/>
                </a:path>
              </a:pathLst>
            </a:custGeom>
            <a:solidFill>
              <a:srgbClr val="F25D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67" kern="0">
                <a:solidFill>
                  <a:srgbClr val="000000"/>
                </a:solidFill>
                <a:latin typeface="Arial"/>
                <a:cs typeface="Arial"/>
                <a:sym typeface="Arial"/>
                <a:rtl val="0"/>
              </a:endParaRPr>
            </a:p>
          </p:txBody>
        </p:sp>
        <p:sp>
          <p:nvSpPr>
            <p:cNvPr id="314" name="Freeform 509"/>
            <p:cNvSpPr>
              <a:spLocks/>
            </p:cNvSpPr>
            <p:nvPr userDrawn="1"/>
          </p:nvSpPr>
          <p:spPr bwMode="auto">
            <a:xfrm>
              <a:off x="7112001" y="2774950"/>
              <a:ext cx="276225" cy="215900"/>
            </a:xfrm>
            <a:custGeom>
              <a:avLst/>
              <a:gdLst>
                <a:gd name="T0" fmla="*/ 515 w 520"/>
                <a:gd name="T1" fmla="*/ 0 h 406"/>
                <a:gd name="T2" fmla="*/ 0 w 520"/>
                <a:gd name="T3" fmla="*/ 121 h 406"/>
                <a:gd name="T4" fmla="*/ 322 w 520"/>
                <a:gd name="T5" fmla="*/ 406 h 406"/>
                <a:gd name="T6" fmla="*/ 520 w 520"/>
                <a:gd name="T7" fmla="*/ 0 h 406"/>
                <a:gd name="T8" fmla="*/ 515 w 520"/>
                <a:gd name="T9" fmla="*/ 0 h 406"/>
              </a:gdLst>
              <a:ahLst/>
              <a:cxnLst>
                <a:cxn ang="0">
                  <a:pos x="T0" y="T1"/>
                </a:cxn>
                <a:cxn ang="0">
                  <a:pos x="T2" y="T3"/>
                </a:cxn>
                <a:cxn ang="0">
                  <a:pos x="T4" y="T5"/>
                </a:cxn>
                <a:cxn ang="0">
                  <a:pos x="T6" y="T7"/>
                </a:cxn>
                <a:cxn ang="0">
                  <a:pos x="T8" y="T9"/>
                </a:cxn>
              </a:cxnLst>
              <a:rect l="0" t="0" r="r" b="b"/>
              <a:pathLst>
                <a:path w="520" h="406">
                  <a:moveTo>
                    <a:pt x="515" y="0"/>
                  </a:moveTo>
                  <a:lnTo>
                    <a:pt x="0" y="121"/>
                  </a:lnTo>
                  <a:lnTo>
                    <a:pt x="322" y="406"/>
                  </a:lnTo>
                  <a:lnTo>
                    <a:pt x="520" y="0"/>
                  </a:lnTo>
                  <a:lnTo>
                    <a:pt x="515" y="0"/>
                  </a:lnTo>
                  <a:close/>
                </a:path>
              </a:pathLst>
            </a:custGeom>
            <a:solidFill>
              <a:srgbClr val="F9AB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67" kern="0">
                <a:solidFill>
                  <a:srgbClr val="000000"/>
                </a:solidFill>
                <a:latin typeface="Arial"/>
                <a:cs typeface="Arial"/>
                <a:sym typeface="Arial"/>
                <a:rtl val="0"/>
              </a:endParaRPr>
            </a:p>
          </p:txBody>
        </p:sp>
        <p:sp>
          <p:nvSpPr>
            <p:cNvPr id="315" name="Freeform 510"/>
            <p:cNvSpPr>
              <a:spLocks/>
            </p:cNvSpPr>
            <p:nvPr userDrawn="1"/>
          </p:nvSpPr>
          <p:spPr bwMode="auto">
            <a:xfrm>
              <a:off x="5967414" y="2774950"/>
              <a:ext cx="50800" cy="58738"/>
            </a:xfrm>
            <a:custGeom>
              <a:avLst/>
              <a:gdLst>
                <a:gd name="T0" fmla="*/ 0 w 95"/>
                <a:gd name="T1" fmla="*/ 0 h 111"/>
                <a:gd name="T2" fmla="*/ 86 w 95"/>
                <a:gd name="T3" fmla="*/ 111 h 111"/>
                <a:gd name="T4" fmla="*/ 95 w 95"/>
                <a:gd name="T5" fmla="*/ 0 h 111"/>
                <a:gd name="T6" fmla="*/ 0 w 95"/>
                <a:gd name="T7" fmla="*/ 0 h 111"/>
              </a:gdLst>
              <a:ahLst/>
              <a:cxnLst>
                <a:cxn ang="0">
                  <a:pos x="T0" y="T1"/>
                </a:cxn>
                <a:cxn ang="0">
                  <a:pos x="T2" y="T3"/>
                </a:cxn>
                <a:cxn ang="0">
                  <a:pos x="T4" y="T5"/>
                </a:cxn>
                <a:cxn ang="0">
                  <a:pos x="T6" y="T7"/>
                </a:cxn>
              </a:cxnLst>
              <a:rect l="0" t="0" r="r" b="b"/>
              <a:pathLst>
                <a:path w="95" h="111">
                  <a:moveTo>
                    <a:pt x="0" y="0"/>
                  </a:moveTo>
                  <a:lnTo>
                    <a:pt x="86" y="111"/>
                  </a:lnTo>
                  <a:lnTo>
                    <a:pt x="95" y="0"/>
                  </a:lnTo>
                  <a:lnTo>
                    <a:pt x="0" y="0"/>
                  </a:lnTo>
                  <a:close/>
                </a:path>
              </a:pathLst>
            </a:custGeom>
            <a:solidFill>
              <a:srgbClr val="BDE9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67" kern="0">
                <a:solidFill>
                  <a:srgbClr val="000000"/>
                </a:solidFill>
                <a:latin typeface="Arial"/>
                <a:cs typeface="Arial"/>
                <a:sym typeface="Arial"/>
                <a:rtl val="0"/>
              </a:endParaRPr>
            </a:p>
          </p:txBody>
        </p:sp>
        <p:sp>
          <p:nvSpPr>
            <p:cNvPr id="316" name="Freeform 511"/>
            <p:cNvSpPr>
              <a:spLocks/>
            </p:cNvSpPr>
            <p:nvPr userDrawn="1"/>
          </p:nvSpPr>
          <p:spPr bwMode="auto">
            <a:xfrm>
              <a:off x="6013451" y="2774950"/>
              <a:ext cx="60325" cy="58738"/>
            </a:xfrm>
            <a:custGeom>
              <a:avLst/>
              <a:gdLst>
                <a:gd name="T0" fmla="*/ 9 w 113"/>
                <a:gd name="T1" fmla="*/ 0 h 111"/>
                <a:gd name="T2" fmla="*/ 0 w 113"/>
                <a:gd name="T3" fmla="*/ 111 h 111"/>
                <a:gd name="T4" fmla="*/ 113 w 113"/>
                <a:gd name="T5" fmla="*/ 101 h 111"/>
                <a:gd name="T6" fmla="*/ 83 w 113"/>
                <a:gd name="T7" fmla="*/ 0 h 111"/>
                <a:gd name="T8" fmla="*/ 9 w 113"/>
                <a:gd name="T9" fmla="*/ 0 h 111"/>
              </a:gdLst>
              <a:ahLst/>
              <a:cxnLst>
                <a:cxn ang="0">
                  <a:pos x="T0" y="T1"/>
                </a:cxn>
                <a:cxn ang="0">
                  <a:pos x="T2" y="T3"/>
                </a:cxn>
                <a:cxn ang="0">
                  <a:pos x="T4" y="T5"/>
                </a:cxn>
                <a:cxn ang="0">
                  <a:pos x="T6" y="T7"/>
                </a:cxn>
                <a:cxn ang="0">
                  <a:pos x="T8" y="T9"/>
                </a:cxn>
              </a:cxnLst>
              <a:rect l="0" t="0" r="r" b="b"/>
              <a:pathLst>
                <a:path w="113" h="111">
                  <a:moveTo>
                    <a:pt x="9" y="0"/>
                  </a:moveTo>
                  <a:lnTo>
                    <a:pt x="0" y="111"/>
                  </a:lnTo>
                  <a:lnTo>
                    <a:pt x="113" y="101"/>
                  </a:lnTo>
                  <a:lnTo>
                    <a:pt x="83" y="0"/>
                  </a:lnTo>
                  <a:lnTo>
                    <a:pt x="9" y="0"/>
                  </a:lnTo>
                  <a:close/>
                </a:path>
              </a:pathLst>
            </a:custGeom>
            <a:solidFill>
              <a:srgbClr val="B8E7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67" kern="0">
                <a:solidFill>
                  <a:srgbClr val="000000"/>
                </a:solidFill>
                <a:latin typeface="Arial"/>
                <a:cs typeface="Arial"/>
                <a:sym typeface="Arial"/>
                <a:rtl val="0"/>
              </a:endParaRPr>
            </a:p>
          </p:txBody>
        </p:sp>
        <p:sp>
          <p:nvSpPr>
            <p:cNvPr id="317" name="Freeform 512"/>
            <p:cNvSpPr>
              <a:spLocks/>
            </p:cNvSpPr>
            <p:nvPr userDrawn="1"/>
          </p:nvSpPr>
          <p:spPr bwMode="auto">
            <a:xfrm>
              <a:off x="6057901" y="2774950"/>
              <a:ext cx="88900" cy="53975"/>
            </a:xfrm>
            <a:custGeom>
              <a:avLst/>
              <a:gdLst>
                <a:gd name="T0" fmla="*/ 0 w 170"/>
                <a:gd name="T1" fmla="*/ 0 h 101"/>
                <a:gd name="T2" fmla="*/ 30 w 170"/>
                <a:gd name="T3" fmla="*/ 101 h 101"/>
                <a:gd name="T4" fmla="*/ 170 w 170"/>
                <a:gd name="T5" fmla="*/ 0 h 101"/>
                <a:gd name="T6" fmla="*/ 0 w 170"/>
                <a:gd name="T7" fmla="*/ 0 h 101"/>
              </a:gdLst>
              <a:ahLst/>
              <a:cxnLst>
                <a:cxn ang="0">
                  <a:pos x="T0" y="T1"/>
                </a:cxn>
                <a:cxn ang="0">
                  <a:pos x="T2" y="T3"/>
                </a:cxn>
                <a:cxn ang="0">
                  <a:pos x="T4" y="T5"/>
                </a:cxn>
                <a:cxn ang="0">
                  <a:pos x="T6" y="T7"/>
                </a:cxn>
              </a:cxnLst>
              <a:rect l="0" t="0" r="r" b="b"/>
              <a:pathLst>
                <a:path w="170" h="101">
                  <a:moveTo>
                    <a:pt x="0" y="0"/>
                  </a:moveTo>
                  <a:lnTo>
                    <a:pt x="30" y="101"/>
                  </a:lnTo>
                  <a:lnTo>
                    <a:pt x="170" y="0"/>
                  </a:lnTo>
                  <a:lnTo>
                    <a:pt x="0" y="0"/>
                  </a:lnTo>
                  <a:close/>
                </a:path>
              </a:pathLst>
            </a:custGeom>
            <a:solidFill>
              <a:srgbClr val="66C8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67" kern="0">
                <a:solidFill>
                  <a:srgbClr val="000000"/>
                </a:solidFill>
                <a:latin typeface="Arial"/>
                <a:cs typeface="Arial"/>
                <a:sym typeface="Arial"/>
                <a:rtl val="0"/>
              </a:endParaRPr>
            </a:p>
          </p:txBody>
        </p:sp>
        <p:sp>
          <p:nvSpPr>
            <p:cNvPr id="318" name="Freeform 513"/>
            <p:cNvSpPr>
              <a:spLocks/>
            </p:cNvSpPr>
            <p:nvPr userDrawn="1"/>
          </p:nvSpPr>
          <p:spPr bwMode="auto">
            <a:xfrm>
              <a:off x="7223126" y="3060700"/>
              <a:ext cx="247650" cy="146050"/>
            </a:xfrm>
            <a:custGeom>
              <a:avLst/>
              <a:gdLst>
                <a:gd name="T0" fmla="*/ 0 w 467"/>
                <a:gd name="T1" fmla="*/ 277 h 277"/>
                <a:gd name="T2" fmla="*/ 43 w 467"/>
                <a:gd name="T3" fmla="*/ 0 h 277"/>
                <a:gd name="T4" fmla="*/ 467 w 467"/>
                <a:gd name="T5" fmla="*/ 267 h 277"/>
                <a:gd name="T6" fmla="*/ 0 w 467"/>
                <a:gd name="T7" fmla="*/ 277 h 277"/>
              </a:gdLst>
              <a:ahLst/>
              <a:cxnLst>
                <a:cxn ang="0">
                  <a:pos x="T0" y="T1"/>
                </a:cxn>
                <a:cxn ang="0">
                  <a:pos x="T2" y="T3"/>
                </a:cxn>
                <a:cxn ang="0">
                  <a:pos x="T4" y="T5"/>
                </a:cxn>
                <a:cxn ang="0">
                  <a:pos x="T6" y="T7"/>
                </a:cxn>
              </a:cxnLst>
              <a:rect l="0" t="0" r="r" b="b"/>
              <a:pathLst>
                <a:path w="467" h="277">
                  <a:moveTo>
                    <a:pt x="0" y="277"/>
                  </a:moveTo>
                  <a:lnTo>
                    <a:pt x="43" y="0"/>
                  </a:lnTo>
                  <a:lnTo>
                    <a:pt x="467" y="267"/>
                  </a:lnTo>
                  <a:lnTo>
                    <a:pt x="0" y="277"/>
                  </a:lnTo>
                  <a:close/>
                </a:path>
              </a:pathLst>
            </a:custGeom>
            <a:solidFill>
              <a:srgbClr val="F3EF13"/>
            </a:solidFill>
            <a:ln w="9525">
              <a:solidFill>
                <a:srgbClr val="F3EF13"/>
              </a:solidFill>
              <a:round/>
              <a:headEnd/>
              <a:tailEnd/>
            </a:ln>
          </p:spPr>
          <p:txBody>
            <a:bodyPr vert="horz" wrap="square" lIns="91440" tIns="45720" rIns="91440" bIns="45720" numCol="1" anchor="t" anchorCtr="0" compatLnSpc="1">
              <a:prstTxWarp prst="textNoShape">
                <a:avLst/>
              </a:prstTxWarp>
            </a:bodyPr>
            <a:lstStyle/>
            <a:p>
              <a:endParaRPr lang="en-US" sz="1867" kern="0">
                <a:solidFill>
                  <a:srgbClr val="000000"/>
                </a:solidFill>
                <a:latin typeface="Arial"/>
                <a:cs typeface="Arial"/>
                <a:sym typeface="Arial"/>
                <a:rtl val="0"/>
              </a:endParaRPr>
            </a:p>
          </p:txBody>
        </p:sp>
        <p:sp>
          <p:nvSpPr>
            <p:cNvPr id="319" name="Freeform 514"/>
            <p:cNvSpPr>
              <a:spLocks/>
            </p:cNvSpPr>
            <p:nvPr userDrawn="1"/>
          </p:nvSpPr>
          <p:spPr bwMode="auto">
            <a:xfrm>
              <a:off x="7223126" y="3201988"/>
              <a:ext cx="247650" cy="212725"/>
            </a:xfrm>
            <a:custGeom>
              <a:avLst/>
              <a:gdLst>
                <a:gd name="T0" fmla="*/ 249 w 467"/>
                <a:gd name="T1" fmla="*/ 404 h 404"/>
                <a:gd name="T2" fmla="*/ 467 w 467"/>
                <a:gd name="T3" fmla="*/ 0 h 404"/>
                <a:gd name="T4" fmla="*/ 0 w 467"/>
                <a:gd name="T5" fmla="*/ 10 h 404"/>
                <a:gd name="T6" fmla="*/ 202 w 467"/>
                <a:gd name="T7" fmla="*/ 404 h 404"/>
                <a:gd name="T8" fmla="*/ 249 w 467"/>
                <a:gd name="T9" fmla="*/ 404 h 404"/>
              </a:gdLst>
              <a:ahLst/>
              <a:cxnLst>
                <a:cxn ang="0">
                  <a:pos x="T0" y="T1"/>
                </a:cxn>
                <a:cxn ang="0">
                  <a:pos x="T2" y="T3"/>
                </a:cxn>
                <a:cxn ang="0">
                  <a:pos x="T4" y="T5"/>
                </a:cxn>
                <a:cxn ang="0">
                  <a:pos x="T6" y="T7"/>
                </a:cxn>
                <a:cxn ang="0">
                  <a:pos x="T8" y="T9"/>
                </a:cxn>
              </a:cxnLst>
              <a:rect l="0" t="0" r="r" b="b"/>
              <a:pathLst>
                <a:path w="467" h="404">
                  <a:moveTo>
                    <a:pt x="249" y="404"/>
                  </a:moveTo>
                  <a:lnTo>
                    <a:pt x="467" y="0"/>
                  </a:lnTo>
                  <a:lnTo>
                    <a:pt x="0" y="10"/>
                  </a:lnTo>
                  <a:lnTo>
                    <a:pt x="202" y="404"/>
                  </a:lnTo>
                  <a:lnTo>
                    <a:pt x="249" y="404"/>
                  </a:lnTo>
                  <a:close/>
                </a:path>
              </a:pathLst>
            </a:custGeom>
            <a:solidFill>
              <a:srgbClr val="C9CD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67" kern="0">
                <a:solidFill>
                  <a:srgbClr val="000000"/>
                </a:solidFill>
                <a:latin typeface="Arial"/>
                <a:cs typeface="Arial"/>
                <a:sym typeface="Arial"/>
                <a:rtl val="0"/>
              </a:endParaRPr>
            </a:p>
          </p:txBody>
        </p:sp>
        <p:sp>
          <p:nvSpPr>
            <p:cNvPr id="320" name="Freeform 515"/>
            <p:cNvSpPr>
              <a:spLocks/>
            </p:cNvSpPr>
            <p:nvPr userDrawn="1"/>
          </p:nvSpPr>
          <p:spPr bwMode="auto">
            <a:xfrm>
              <a:off x="7245351" y="2990850"/>
              <a:ext cx="225425" cy="211138"/>
            </a:xfrm>
            <a:custGeom>
              <a:avLst/>
              <a:gdLst>
                <a:gd name="T0" fmla="*/ 0 w 424"/>
                <a:gd name="T1" fmla="*/ 132 h 399"/>
                <a:gd name="T2" fmla="*/ 70 w 424"/>
                <a:gd name="T3" fmla="*/ 0 h 399"/>
                <a:gd name="T4" fmla="*/ 424 w 424"/>
                <a:gd name="T5" fmla="*/ 399 h 399"/>
                <a:gd name="T6" fmla="*/ 0 w 424"/>
                <a:gd name="T7" fmla="*/ 132 h 399"/>
              </a:gdLst>
              <a:ahLst/>
              <a:cxnLst>
                <a:cxn ang="0">
                  <a:pos x="T0" y="T1"/>
                </a:cxn>
                <a:cxn ang="0">
                  <a:pos x="T2" y="T3"/>
                </a:cxn>
                <a:cxn ang="0">
                  <a:pos x="T4" y="T5"/>
                </a:cxn>
                <a:cxn ang="0">
                  <a:pos x="T6" y="T7"/>
                </a:cxn>
              </a:cxnLst>
              <a:rect l="0" t="0" r="r" b="b"/>
              <a:pathLst>
                <a:path w="424" h="399">
                  <a:moveTo>
                    <a:pt x="0" y="132"/>
                  </a:moveTo>
                  <a:lnTo>
                    <a:pt x="70" y="0"/>
                  </a:lnTo>
                  <a:lnTo>
                    <a:pt x="424" y="399"/>
                  </a:lnTo>
                  <a:lnTo>
                    <a:pt x="0" y="132"/>
                  </a:lnTo>
                  <a:close/>
                </a:path>
              </a:pathLst>
            </a:custGeom>
            <a:solidFill>
              <a:srgbClr val="F4EE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67" kern="0">
                <a:solidFill>
                  <a:srgbClr val="000000"/>
                </a:solidFill>
                <a:latin typeface="Arial"/>
                <a:cs typeface="Arial"/>
                <a:sym typeface="Arial"/>
                <a:rtl val="0"/>
              </a:endParaRPr>
            </a:p>
          </p:txBody>
        </p:sp>
        <p:sp>
          <p:nvSpPr>
            <p:cNvPr id="321" name="Freeform 516"/>
            <p:cNvSpPr>
              <a:spLocks/>
            </p:cNvSpPr>
            <p:nvPr userDrawn="1"/>
          </p:nvSpPr>
          <p:spPr bwMode="auto">
            <a:xfrm>
              <a:off x="7283451" y="2903538"/>
              <a:ext cx="187325" cy="298450"/>
            </a:xfrm>
            <a:custGeom>
              <a:avLst/>
              <a:gdLst>
                <a:gd name="T0" fmla="*/ 0 w 354"/>
                <a:gd name="T1" fmla="*/ 163 h 562"/>
                <a:gd name="T2" fmla="*/ 233 w 354"/>
                <a:gd name="T3" fmla="*/ 0 h 562"/>
                <a:gd name="T4" fmla="*/ 354 w 354"/>
                <a:gd name="T5" fmla="*/ 562 h 562"/>
                <a:gd name="T6" fmla="*/ 0 w 354"/>
                <a:gd name="T7" fmla="*/ 163 h 562"/>
              </a:gdLst>
              <a:ahLst/>
              <a:cxnLst>
                <a:cxn ang="0">
                  <a:pos x="T0" y="T1"/>
                </a:cxn>
                <a:cxn ang="0">
                  <a:pos x="T2" y="T3"/>
                </a:cxn>
                <a:cxn ang="0">
                  <a:pos x="T4" y="T5"/>
                </a:cxn>
                <a:cxn ang="0">
                  <a:pos x="T6" y="T7"/>
                </a:cxn>
              </a:cxnLst>
              <a:rect l="0" t="0" r="r" b="b"/>
              <a:pathLst>
                <a:path w="354" h="562">
                  <a:moveTo>
                    <a:pt x="0" y="163"/>
                  </a:moveTo>
                  <a:lnTo>
                    <a:pt x="233" y="0"/>
                  </a:lnTo>
                  <a:lnTo>
                    <a:pt x="354" y="562"/>
                  </a:lnTo>
                  <a:lnTo>
                    <a:pt x="0" y="163"/>
                  </a:lnTo>
                  <a:close/>
                </a:path>
              </a:pathLst>
            </a:custGeom>
            <a:solidFill>
              <a:srgbClr val="F8B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67" kern="0">
                <a:solidFill>
                  <a:srgbClr val="000000"/>
                </a:solidFill>
                <a:latin typeface="Arial"/>
                <a:cs typeface="Arial"/>
                <a:sym typeface="Arial"/>
                <a:rtl val="0"/>
              </a:endParaRPr>
            </a:p>
          </p:txBody>
        </p:sp>
        <p:sp>
          <p:nvSpPr>
            <p:cNvPr id="322" name="Freeform 517"/>
            <p:cNvSpPr>
              <a:spLocks/>
            </p:cNvSpPr>
            <p:nvPr userDrawn="1"/>
          </p:nvSpPr>
          <p:spPr bwMode="auto">
            <a:xfrm>
              <a:off x="7354889" y="3201988"/>
              <a:ext cx="115888" cy="212725"/>
            </a:xfrm>
            <a:custGeom>
              <a:avLst/>
              <a:gdLst>
                <a:gd name="T0" fmla="*/ 218 w 218"/>
                <a:gd name="T1" fmla="*/ 404 h 404"/>
                <a:gd name="T2" fmla="*/ 218 w 218"/>
                <a:gd name="T3" fmla="*/ 0 h 404"/>
                <a:gd name="T4" fmla="*/ 0 w 218"/>
                <a:gd name="T5" fmla="*/ 404 h 404"/>
                <a:gd name="T6" fmla="*/ 218 w 218"/>
                <a:gd name="T7" fmla="*/ 404 h 404"/>
              </a:gdLst>
              <a:ahLst/>
              <a:cxnLst>
                <a:cxn ang="0">
                  <a:pos x="T0" y="T1"/>
                </a:cxn>
                <a:cxn ang="0">
                  <a:pos x="T2" y="T3"/>
                </a:cxn>
                <a:cxn ang="0">
                  <a:pos x="T4" y="T5"/>
                </a:cxn>
                <a:cxn ang="0">
                  <a:pos x="T6" y="T7"/>
                </a:cxn>
              </a:cxnLst>
              <a:rect l="0" t="0" r="r" b="b"/>
              <a:pathLst>
                <a:path w="218" h="404">
                  <a:moveTo>
                    <a:pt x="218" y="404"/>
                  </a:moveTo>
                  <a:lnTo>
                    <a:pt x="218" y="0"/>
                  </a:lnTo>
                  <a:lnTo>
                    <a:pt x="0" y="404"/>
                  </a:lnTo>
                  <a:lnTo>
                    <a:pt x="218" y="404"/>
                  </a:lnTo>
                  <a:close/>
                </a:path>
              </a:pathLst>
            </a:custGeom>
            <a:solidFill>
              <a:srgbClr val="AF9C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67" kern="0">
                <a:solidFill>
                  <a:srgbClr val="000000"/>
                </a:solidFill>
                <a:latin typeface="Arial"/>
                <a:cs typeface="Arial"/>
                <a:sym typeface="Arial"/>
                <a:rtl val="0"/>
              </a:endParaRPr>
            </a:p>
          </p:txBody>
        </p:sp>
        <p:sp>
          <p:nvSpPr>
            <p:cNvPr id="323" name="Freeform 518"/>
            <p:cNvSpPr>
              <a:spLocks/>
            </p:cNvSpPr>
            <p:nvPr userDrawn="1"/>
          </p:nvSpPr>
          <p:spPr bwMode="auto">
            <a:xfrm>
              <a:off x="7405689" y="2774950"/>
              <a:ext cx="65088" cy="427038"/>
            </a:xfrm>
            <a:custGeom>
              <a:avLst/>
              <a:gdLst>
                <a:gd name="T0" fmla="*/ 122 w 122"/>
                <a:gd name="T1" fmla="*/ 0 h 805"/>
                <a:gd name="T2" fmla="*/ 75 w 122"/>
                <a:gd name="T3" fmla="*/ 0 h 805"/>
                <a:gd name="T4" fmla="*/ 0 w 122"/>
                <a:gd name="T5" fmla="*/ 243 h 805"/>
                <a:gd name="T6" fmla="*/ 121 w 122"/>
                <a:gd name="T7" fmla="*/ 805 h 805"/>
                <a:gd name="T8" fmla="*/ 122 w 122"/>
                <a:gd name="T9" fmla="*/ 782 h 805"/>
                <a:gd name="T10" fmla="*/ 122 w 122"/>
                <a:gd name="T11" fmla="*/ 0 h 805"/>
              </a:gdLst>
              <a:ahLst/>
              <a:cxnLst>
                <a:cxn ang="0">
                  <a:pos x="T0" y="T1"/>
                </a:cxn>
                <a:cxn ang="0">
                  <a:pos x="T2" y="T3"/>
                </a:cxn>
                <a:cxn ang="0">
                  <a:pos x="T4" y="T5"/>
                </a:cxn>
                <a:cxn ang="0">
                  <a:pos x="T6" y="T7"/>
                </a:cxn>
                <a:cxn ang="0">
                  <a:pos x="T8" y="T9"/>
                </a:cxn>
                <a:cxn ang="0">
                  <a:pos x="T10" y="T11"/>
                </a:cxn>
              </a:cxnLst>
              <a:rect l="0" t="0" r="r" b="b"/>
              <a:pathLst>
                <a:path w="122" h="805">
                  <a:moveTo>
                    <a:pt x="122" y="0"/>
                  </a:moveTo>
                  <a:lnTo>
                    <a:pt x="75" y="0"/>
                  </a:lnTo>
                  <a:lnTo>
                    <a:pt x="0" y="243"/>
                  </a:lnTo>
                  <a:lnTo>
                    <a:pt x="121" y="805"/>
                  </a:lnTo>
                  <a:lnTo>
                    <a:pt x="122" y="782"/>
                  </a:lnTo>
                  <a:lnTo>
                    <a:pt x="122" y="0"/>
                  </a:lnTo>
                  <a:close/>
                </a:path>
              </a:pathLst>
            </a:custGeom>
            <a:solidFill>
              <a:srgbClr val="F57D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67" kern="0">
                <a:solidFill>
                  <a:srgbClr val="000000"/>
                </a:solidFill>
                <a:latin typeface="Arial"/>
                <a:cs typeface="Arial"/>
                <a:sym typeface="Arial"/>
                <a:rtl val="0"/>
              </a:endParaRPr>
            </a:p>
          </p:txBody>
        </p:sp>
        <p:sp>
          <p:nvSpPr>
            <p:cNvPr id="324" name="Freeform 519"/>
            <p:cNvSpPr>
              <a:spLocks/>
            </p:cNvSpPr>
            <p:nvPr userDrawn="1"/>
          </p:nvSpPr>
          <p:spPr bwMode="auto">
            <a:xfrm>
              <a:off x="5133976" y="3292475"/>
              <a:ext cx="192088" cy="122238"/>
            </a:xfrm>
            <a:custGeom>
              <a:avLst/>
              <a:gdLst>
                <a:gd name="T0" fmla="*/ 328 w 364"/>
                <a:gd name="T1" fmla="*/ 232 h 232"/>
                <a:gd name="T2" fmla="*/ 364 w 364"/>
                <a:gd name="T3" fmla="*/ 153 h 232"/>
                <a:gd name="T4" fmla="*/ 0 w 364"/>
                <a:gd name="T5" fmla="*/ 0 h 232"/>
                <a:gd name="T6" fmla="*/ 71 w 364"/>
                <a:gd name="T7" fmla="*/ 232 h 232"/>
                <a:gd name="T8" fmla="*/ 328 w 364"/>
                <a:gd name="T9" fmla="*/ 232 h 232"/>
              </a:gdLst>
              <a:ahLst/>
              <a:cxnLst>
                <a:cxn ang="0">
                  <a:pos x="T0" y="T1"/>
                </a:cxn>
                <a:cxn ang="0">
                  <a:pos x="T2" y="T3"/>
                </a:cxn>
                <a:cxn ang="0">
                  <a:pos x="T4" y="T5"/>
                </a:cxn>
                <a:cxn ang="0">
                  <a:pos x="T6" y="T7"/>
                </a:cxn>
                <a:cxn ang="0">
                  <a:pos x="T8" y="T9"/>
                </a:cxn>
              </a:cxnLst>
              <a:rect l="0" t="0" r="r" b="b"/>
              <a:pathLst>
                <a:path w="364" h="232">
                  <a:moveTo>
                    <a:pt x="328" y="232"/>
                  </a:moveTo>
                  <a:lnTo>
                    <a:pt x="364" y="153"/>
                  </a:lnTo>
                  <a:lnTo>
                    <a:pt x="0" y="0"/>
                  </a:lnTo>
                  <a:lnTo>
                    <a:pt x="71" y="232"/>
                  </a:lnTo>
                  <a:lnTo>
                    <a:pt x="328" y="232"/>
                  </a:lnTo>
                  <a:close/>
                </a:path>
              </a:pathLst>
            </a:custGeom>
            <a:solidFill>
              <a:srgbClr val="C0182D"/>
            </a:solidFill>
            <a:ln w="9525">
              <a:solidFill>
                <a:srgbClr val="C0182D"/>
              </a:solidFill>
              <a:round/>
              <a:headEnd/>
              <a:tailEnd/>
            </a:ln>
          </p:spPr>
          <p:txBody>
            <a:bodyPr vert="horz" wrap="square" lIns="91440" tIns="45720" rIns="91440" bIns="45720" numCol="1" anchor="t" anchorCtr="0" compatLnSpc="1">
              <a:prstTxWarp prst="textNoShape">
                <a:avLst/>
              </a:prstTxWarp>
            </a:bodyPr>
            <a:lstStyle/>
            <a:p>
              <a:endParaRPr lang="en-US" sz="1867" kern="0">
                <a:solidFill>
                  <a:srgbClr val="000000"/>
                </a:solidFill>
                <a:latin typeface="Arial"/>
                <a:cs typeface="Arial"/>
                <a:sym typeface="Arial"/>
                <a:rtl val="0"/>
              </a:endParaRPr>
            </a:p>
          </p:txBody>
        </p:sp>
        <p:sp>
          <p:nvSpPr>
            <p:cNvPr id="325" name="Freeform 520"/>
            <p:cNvSpPr>
              <a:spLocks/>
            </p:cNvSpPr>
            <p:nvPr userDrawn="1"/>
          </p:nvSpPr>
          <p:spPr bwMode="auto">
            <a:xfrm>
              <a:off x="5133976" y="3292475"/>
              <a:ext cx="201613" cy="80963"/>
            </a:xfrm>
            <a:custGeom>
              <a:avLst/>
              <a:gdLst>
                <a:gd name="T0" fmla="*/ 0 w 382"/>
                <a:gd name="T1" fmla="*/ 0 h 153"/>
                <a:gd name="T2" fmla="*/ 382 w 382"/>
                <a:gd name="T3" fmla="*/ 51 h 153"/>
                <a:gd name="T4" fmla="*/ 364 w 382"/>
                <a:gd name="T5" fmla="*/ 153 h 153"/>
                <a:gd name="T6" fmla="*/ 0 w 382"/>
                <a:gd name="T7" fmla="*/ 0 h 153"/>
              </a:gdLst>
              <a:ahLst/>
              <a:cxnLst>
                <a:cxn ang="0">
                  <a:pos x="T0" y="T1"/>
                </a:cxn>
                <a:cxn ang="0">
                  <a:pos x="T2" y="T3"/>
                </a:cxn>
                <a:cxn ang="0">
                  <a:pos x="T4" y="T5"/>
                </a:cxn>
                <a:cxn ang="0">
                  <a:pos x="T6" y="T7"/>
                </a:cxn>
              </a:cxnLst>
              <a:rect l="0" t="0" r="r" b="b"/>
              <a:pathLst>
                <a:path w="382" h="153">
                  <a:moveTo>
                    <a:pt x="0" y="0"/>
                  </a:moveTo>
                  <a:lnTo>
                    <a:pt x="382" y="51"/>
                  </a:lnTo>
                  <a:lnTo>
                    <a:pt x="364" y="153"/>
                  </a:lnTo>
                  <a:lnTo>
                    <a:pt x="0" y="0"/>
                  </a:lnTo>
                  <a:close/>
                </a:path>
              </a:pathLst>
            </a:custGeom>
            <a:solidFill>
              <a:srgbClr val="AD1439"/>
            </a:solidFill>
            <a:ln w="9525">
              <a:solidFill>
                <a:srgbClr val="AD1439"/>
              </a:solidFill>
              <a:round/>
              <a:headEnd/>
              <a:tailEnd/>
            </a:ln>
          </p:spPr>
          <p:txBody>
            <a:bodyPr vert="horz" wrap="square" lIns="91440" tIns="45720" rIns="91440" bIns="45720" numCol="1" anchor="t" anchorCtr="0" compatLnSpc="1">
              <a:prstTxWarp prst="textNoShape">
                <a:avLst/>
              </a:prstTxWarp>
            </a:bodyPr>
            <a:lstStyle/>
            <a:p>
              <a:endParaRPr lang="en-US" sz="1867" kern="0">
                <a:solidFill>
                  <a:srgbClr val="000000"/>
                </a:solidFill>
                <a:latin typeface="Arial"/>
                <a:cs typeface="Arial"/>
                <a:sym typeface="Arial"/>
                <a:rtl val="0"/>
              </a:endParaRPr>
            </a:p>
          </p:txBody>
        </p:sp>
        <p:sp>
          <p:nvSpPr>
            <p:cNvPr id="326" name="Freeform 521"/>
            <p:cNvSpPr>
              <a:spLocks/>
            </p:cNvSpPr>
            <p:nvPr userDrawn="1"/>
          </p:nvSpPr>
          <p:spPr bwMode="auto">
            <a:xfrm>
              <a:off x="5307014" y="3373438"/>
              <a:ext cx="22225" cy="41275"/>
            </a:xfrm>
            <a:custGeom>
              <a:avLst/>
              <a:gdLst>
                <a:gd name="T0" fmla="*/ 42 w 42"/>
                <a:gd name="T1" fmla="*/ 79 h 79"/>
                <a:gd name="T2" fmla="*/ 36 w 42"/>
                <a:gd name="T3" fmla="*/ 0 h 79"/>
                <a:gd name="T4" fmla="*/ 0 w 42"/>
                <a:gd name="T5" fmla="*/ 79 h 79"/>
                <a:gd name="T6" fmla="*/ 42 w 42"/>
                <a:gd name="T7" fmla="*/ 79 h 79"/>
              </a:gdLst>
              <a:ahLst/>
              <a:cxnLst>
                <a:cxn ang="0">
                  <a:pos x="T0" y="T1"/>
                </a:cxn>
                <a:cxn ang="0">
                  <a:pos x="T2" y="T3"/>
                </a:cxn>
                <a:cxn ang="0">
                  <a:pos x="T4" y="T5"/>
                </a:cxn>
                <a:cxn ang="0">
                  <a:pos x="T6" y="T7"/>
                </a:cxn>
              </a:cxnLst>
              <a:rect l="0" t="0" r="r" b="b"/>
              <a:pathLst>
                <a:path w="42" h="79">
                  <a:moveTo>
                    <a:pt x="42" y="79"/>
                  </a:moveTo>
                  <a:lnTo>
                    <a:pt x="36" y="0"/>
                  </a:lnTo>
                  <a:lnTo>
                    <a:pt x="0" y="79"/>
                  </a:lnTo>
                  <a:lnTo>
                    <a:pt x="42" y="79"/>
                  </a:lnTo>
                  <a:close/>
                </a:path>
              </a:pathLst>
            </a:custGeom>
            <a:solidFill>
              <a:srgbClr val="58141A"/>
            </a:solidFill>
            <a:ln w="9525">
              <a:solidFill>
                <a:srgbClr val="58141A"/>
              </a:solidFill>
              <a:round/>
              <a:headEnd/>
              <a:tailEnd/>
            </a:ln>
          </p:spPr>
          <p:txBody>
            <a:bodyPr vert="horz" wrap="square" lIns="91440" tIns="45720" rIns="91440" bIns="45720" numCol="1" anchor="t" anchorCtr="0" compatLnSpc="1">
              <a:prstTxWarp prst="textNoShape">
                <a:avLst/>
              </a:prstTxWarp>
            </a:bodyPr>
            <a:lstStyle/>
            <a:p>
              <a:endParaRPr lang="en-US" sz="1867" kern="0">
                <a:solidFill>
                  <a:srgbClr val="000000"/>
                </a:solidFill>
                <a:latin typeface="Arial"/>
                <a:cs typeface="Arial"/>
                <a:sym typeface="Arial"/>
                <a:rtl val="0"/>
              </a:endParaRPr>
            </a:p>
          </p:txBody>
        </p:sp>
        <p:sp>
          <p:nvSpPr>
            <p:cNvPr id="329" name="Freeform 524"/>
            <p:cNvSpPr>
              <a:spLocks/>
            </p:cNvSpPr>
            <p:nvPr userDrawn="1"/>
          </p:nvSpPr>
          <p:spPr bwMode="auto">
            <a:xfrm>
              <a:off x="7470776" y="3201988"/>
              <a:ext cx="0" cy="212725"/>
            </a:xfrm>
            <a:custGeom>
              <a:avLst/>
              <a:gdLst>
                <a:gd name="T0" fmla="*/ 1 w 1"/>
                <a:gd name="T1" fmla="*/ 34 h 404"/>
                <a:gd name="T2" fmla="*/ 0 w 1"/>
                <a:gd name="T3" fmla="*/ 0 h 404"/>
                <a:gd name="T4" fmla="*/ 0 w 1"/>
                <a:gd name="T5" fmla="*/ 404 h 404"/>
                <a:gd name="T6" fmla="*/ 1 w 1"/>
                <a:gd name="T7" fmla="*/ 404 h 404"/>
                <a:gd name="T8" fmla="*/ 1 w 1"/>
                <a:gd name="T9" fmla="*/ 34 h 404"/>
              </a:gdLst>
              <a:ahLst/>
              <a:cxnLst>
                <a:cxn ang="0">
                  <a:pos x="T0" y="T1"/>
                </a:cxn>
                <a:cxn ang="0">
                  <a:pos x="T2" y="T3"/>
                </a:cxn>
                <a:cxn ang="0">
                  <a:pos x="T4" y="T5"/>
                </a:cxn>
                <a:cxn ang="0">
                  <a:pos x="T6" y="T7"/>
                </a:cxn>
                <a:cxn ang="0">
                  <a:pos x="T8" y="T9"/>
                </a:cxn>
              </a:cxnLst>
              <a:rect l="0" t="0" r="r" b="b"/>
              <a:pathLst>
                <a:path w="1" h="404">
                  <a:moveTo>
                    <a:pt x="1" y="34"/>
                  </a:moveTo>
                  <a:lnTo>
                    <a:pt x="0" y="0"/>
                  </a:lnTo>
                  <a:lnTo>
                    <a:pt x="0" y="404"/>
                  </a:lnTo>
                  <a:lnTo>
                    <a:pt x="1" y="404"/>
                  </a:lnTo>
                  <a:lnTo>
                    <a:pt x="1" y="34"/>
                  </a:lnTo>
                  <a:close/>
                </a:path>
              </a:pathLst>
            </a:custGeom>
            <a:solidFill>
              <a:srgbClr val="A9801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67" kern="0">
                <a:solidFill>
                  <a:srgbClr val="000000"/>
                </a:solidFill>
                <a:latin typeface="Arial"/>
                <a:cs typeface="Arial"/>
                <a:sym typeface="Arial"/>
                <a:rtl val="0"/>
              </a:endParaRPr>
            </a:p>
          </p:txBody>
        </p:sp>
        <p:sp>
          <p:nvSpPr>
            <p:cNvPr id="330" name="Freeform 525"/>
            <p:cNvSpPr>
              <a:spLocks/>
            </p:cNvSpPr>
            <p:nvPr userDrawn="1"/>
          </p:nvSpPr>
          <p:spPr bwMode="auto">
            <a:xfrm>
              <a:off x="7470776" y="3189288"/>
              <a:ext cx="0" cy="30163"/>
            </a:xfrm>
            <a:custGeom>
              <a:avLst/>
              <a:gdLst>
                <a:gd name="T0" fmla="*/ 1 w 1"/>
                <a:gd name="T1" fmla="*/ 0 h 57"/>
                <a:gd name="T2" fmla="*/ 0 w 1"/>
                <a:gd name="T3" fmla="*/ 23 h 57"/>
                <a:gd name="T4" fmla="*/ 1 w 1"/>
                <a:gd name="T5" fmla="*/ 57 h 57"/>
                <a:gd name="T6" fmla="*/ 1 w 1"/>
                <a:gd name="T7" fmla="*/ 0 h 57"/>
              </a:gdLst>
              <a:ahLst/>
              <a:cxnLst>
                <a:cxn ang="0">
                  <a:pos x="T0" y="T1"/>
                </a:cxn>
                <a:cxn ang="0">
                  <a:pos x="T2" y="T3"/>
                </a:cxn>
                <a:cxn ang="0">
                  <a:pos x="T4" y="T5"/>
                </a:cxn>
                <a:cxn ang="0">
                  <a:pos x="T6" y="T7"/>
                </a:cxn>
              </a:cxnLst>
              <a:rect l="0" t="0" r="r" b="b"/>
              <a:pathLst>
                <a:path w="1" h="57">
                  <a:moveTo>
                    <a:pt x="1" y="0"/>
                  </a:moveTo>
                  <a:lnTo>
                    <a:pt x="0" y="23"/>
                  </a:lnTo>
                  <a:lnTo>
                    <a:pt x="1" y="57"/>
                  </a:lnTo>
                  <a:lnTo>
                    <a:pt x="1" y="0"/>
                  </a:lnTo>
                  <a:close/>
                </a:path>
              </a:pathLst>
            </a:custGeom>
            <a:solidFill>
              <a:srgbClr val="C79E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67" kern="0">
                <a:solidFill>
                  <a:srgbClr val="000000"/>
                </a:solidFill>
                <a:latin typeface="Arial"/>
                <a:cs typeface="Arial"/>
                <a:sym typeface="Arial"/>
                <a:rtl val="0"/>
              </a:endParaRPr>
            </a:p>
          </p:txBody>
        </p:sp>
        <p:sp>
          <p:nvSpPr>
            <p:cNvPr id="331" name="Freeform 675"/>
            <p:cNvSpPr>
              <a:spLocks/>
            </p:cNvSpPr>
            <p:nvPr userDrawn="1"/>
          </p:nvSpPr>
          <p:spPr bwMode="auto">
            <a:xfrm>
              <a:off x="5830889" y="3070226"/>
              <a:ext cx="65088" cy="84138"/>
            </a:xfrm>
            <a:custGeom>
              <a:avLst/>
              <a:gdLst>
                <a:gd name="T0" fmla="*/ 123 w 123"/>
                <a:gd name="T1" fmla="*/ 77 h 159"/>
                <a:gd name="T2" fmla="*/ 123 w 123"/>
                <a:gd name="T3" fmla="*/ 97 h 159"/>
                <a:gd name="T4" fmla="*/ 111 w 123"/>
                <a:gd name="T5" fmla="*/ 128 h 159"/>
                <a:gd name="T6" fmla="*/ 101 w 123"/>
                <a:gd name="T7" fmla="*/ 139 h 159"/>
                <a:gd name="T8" fmla="*/ 90 w 123"/>
                <a:gd name="T9" fmla="*/ 148 h 159"/>
                <a:gd name="T10" fmla="*/ 59 w 123"/>
                <a:gd name="T11" fmla="*/ 158 h 159"/>
                <a:gd name="T12" fmla="*/ 39 w 123"/>
                <a:gd name="T13" fmla="*/ 159 h 159"/>
                <a:gd name="T14" fmla="*/ 0 w 123"/>
                <a:gd name="T15" fmla="*/ 159 h 159"/>
                <a:gd name="T16" fmla="*/ 0 w 123"/>
                <a:gd name="T17" fmla="*/ 0 h 159"/>
                <a:gd name="T18" fmla="*/ 43 w 123"/>
                <a:gd name="T19" fmla="*/ 0 h 159"/>
                <a:gd name="T20" fmla="*/ 62 w 123"/>
                <a:gd name="T21" fmla="*/ 1 h 159"/>
                <a:gd name="T22" fmla="*/ 92 w 123"/>
                <a:gd name="T23" fmla="*/ 11 h 159"/>
                <a:gd name="T24" fmla="*/ 103 w 123"/>
                <a:gd name="T25" fmla="*/ 20 h 159"/>
                <a:gd name="T26" fmla="*/ 113 w 123"/>
                <a:gd name="T27" fmla="*/ 30 h 159"/>
                <a:gd name="T28" fmla="*/ 123 w 123"/>
                <a:gd name="T29" fmla="*/ 60 h 159"/>
                <a:gd name="T30" fmla="*/ 123 w 123"/>
                <a:gd name="T31" fmla="*/ 77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3" h="159">
                  <a:moveTo>
                    <a:pt x="123" y="77"/>
                  </a:moveTo>
                  <a:lnTo>
                    <a:pt x="123" y="97"/>
                  </a:lnTo>
                  <a:lnTo>
                    <a:pt x="111" y="128"/>
                  </a:lnTo>
                  <a:lnTo>
                    <a:pt x="101" y="139"/>
                  </a:lnTo>
                  <a:lnTo>
                    <a:pt x="90" y="148"/>
                  </a:lnTo>
                  <a:lnTo>
                    <a:pt x="59" y="158"/>
                  </a:lnTo>
                  <a:lnTo>
                    <a:pt x="39" y="159"/>
                  </a:lnTo>
                  <a:lnTo>
                    <a:pt x="0" y="159"/>
                  </a:lnTo>
                  <a:lnTo>
                    <a:pt x="0" y="0"/>
                  </a:lnTo>
                  <a:lnTo>
                    <a:pt x="43" y="0"/>
                  </a:lnTo>
                  <a:lnTo>
                    <a:pt x="62" y="1"/>
                  </a:lnTo>
                  <a:lnTo>
                    <a:pt x="92" y="11"/>
                  </a:lnTo>
                  <a:lnTo>
                    <a:pt x="103" y="20"/>
                  </a:lnTo>
                  <a:lnTo>
                    <a:pt x="113" y="30"/>
                  </a:lnTo>
                  <a:lnTo>
                    <a:pt x="123" y="60"/>
                  </a:lnTo>
                  <a:lnTo>
                    <a:pt x="123" y="7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67" kern="0">
                <a:solidFill>
                  <a:srgbClr val="000000"/>
                </a:solidFill>
                <a:latin typeface="Arial"/>
                <a:cs typeface="Arial"/>
                <a:sym typeface="Arial"/>
                <a:rtl val="0"/>
              </a:endParaRPr>
            </a:p>
          </p:txBody>
        </p:sp>
        <p:sp>
          <p:nvSpPr>
            <p:cNvPr id="332" name="Freeform 679"/>
            <p:cNvSpPr>
              <a:spLocks/>
            </p:cNvSpPr>
            <p:nvPr userDrawn="1"/>
          </p:nvSpPr>
          <p:spPr bwMode="auto">
            <a:xfrm>
              <a:off x="6073776" y="3070226"/>
              <a:ext cx="73025" cy="84138"/>
            </a:xfrm>
            <a:custGeom>
              <a:avLst/>
              <a:gdLst>
                <a:gd name="T0" fmla="*/ 101 w 137"/>
                <a:gd name="T1" fmla="*/ 103 h 159"/>
                <a:gd name="T2" fmla="*/ 36 w 137"/>
                <a:gd name="T3" fmla="*/ 103 h 159"/>
                <a:gd name="T4" fmla="*/ 13 w 137"/>
                <a:gd name="T5" fmla="*/ 159 h 159"/>
                <a:gd name="T6" fmla="*/ 0 w 137"/>
                <a:gd name="T7" fmla="*/ 159 h 159"/>
                <a:gd name="T8" fmla="*/ 65 w 137"/>
                <a:gd name="T9" fmla="*/ 0 h 159"/>
                <a:gd name="T10" fmla="*/ 72 w 137"/>
                <a:gd name="T11" fmla="*/ 0 h 159"/>
                <a:gd name="T12" fmla="*/ 137 w 137"/>
                <a:gd name="T13" fmla="*/ 159 h 159"/>
                <a:gd name="T14" fmla="*/ 124 w 137"/>
                <a:gd name="T15" fmla="*/ 159 h 159"/>
                <a:gd name="T16" fmla="*/ 101 w 137"/>
                <a:gd name="T17" fmla="*/ 103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7" h="159">
                  <a:moveTo>
                    <a:pt x="101" y="103"/>
                  </a:moveTo>
                  <a:lnTo>
                    <a:pt x="36" y="103"/>
                  </a:lnTo>
                  <a:lnTo>
                    <a:pt x="13" y="159"/>
                  </a:lnTo>
                  <a:lnTo>
                    <a:pt x="0" y="159"/>
                  </a:lnTo>
                  <a:lnTo>
                    <a:pt x="65" y="0"/>
                  </a:lnTo>
                  <a:lnTo>
                    <a:pt x="72" y="0"/>
                  </a:lnTo>
                  <a:lnTo>
                    <a:pt x="137" y="159"/>
                  </a:lnTo>
                  <a:lnTo>
                    <a:pt x="124" y="159"/>
                  </a:lnTo>
                  <a:lnTo>
                    <a:pt x="101" y="10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67" kern="0">
                <a:solidFill>
                  <a:srgbClr val="000000"/>
                </a:solidFill>
                <a:latin typeface="Arial"/>
                <a:cs typeface="Arial"/>
                <a:sym typeface="Arial"/>
                <a:rtl val="0"/>
              </a:endParaRPr>
            </a:p>
          </p:txBody>
        </p:sp>
        <p:sp>
          <p:nvSpPr>
            <p:cNvPr id="333" name="Freeform 685"/>
            <p:cNvSpPr>
              <a:spLocks/>
            </p:cNvSpPr>
            <p:nvPr userDrawn="1"/>
          </p:nvSpPr>
          <p:spPr bwMode="auto">
            <a:xfrm>
              <a:off x="6473826" y="3070226"/>
              <a:ext cx="82550" cy="84138"/>
            </a:xfrm>
            <a:custGeom>
              <a:avLst/>
              <a:gdLst>
                <a:gd name="T0" fmla="*/ 119 w 156"/>
                <a:gd name="T1" fmla="*/ 159 h 159"/>
                <a:gd name="T2" fmla="*/ 107 w 156"/>
                <a:gd name="T3" fmla="*/ 122 h 159"/>
                <a:gd name="T4" fmla="*/ 48 w 156"/>
                <a:gd name="T5" fmla="*/ 122 h 159"/>
                <a:gd name="T6" fmla="*/ 36 w 156"/>
                <a:gd name="T7" fmla="*/ 159 h 159"/>
                <a:gd name="T8" fmla="*/ 0 w 156"/>
                <a:gd name="T9" fmla="*/ 159 h 159"/>
                <a:gd name="T10" fmla="*/ 57 w 156"/>
                <a:gd name="T11" fmla="*/ 0 h 159"/>
                <a:gd name="T12" fmla="*/ 98 w 156"/>
                <a:gd name="T13" fmla="*/ 0 h 159"/>
                <a:gd name="T14" fmla="*/ 156 w 156"/>
                <a:gd name="T15" fmla="*/ 159 h 159"/>
                <a:gd name="T16" fmla="*/ 119 w 156"/>
                <a:gd name="T17" fmla="*/ 159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6" h="159">
                  <a:moveTo>
                    <a:pt x="119" y="159"/>
                  </a:moveTo>
                  <a:lnTo>
                    <a:pt x="107" y="122"/>
                  </a:lnTo>
                  <a:lnTo>
                    <a:pt x="48" y="122"/>
                  </a:lnTo>
                  <a:lnTo>
                    <a:pt x="36" y="159"/>
                  </a:lnTo>
                  <a:lnTo>
                    <a:pt x="0" y="159"/>
                  </a:lnTo>
                  <a:lnTo>
                    <a:pt x="57" y="0"/>
                  </a:lnTo>
                  <a:lnTo>
                    <a:pt x="98" y="0"/>
                  </a:lnTo>
                  <a:lnTo>
                    <a:pt x="156" y="159"/>
                  </a:lnTo>
                  <a:lnTo>
                    <a:pt x="119" y="15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67" kern="0">
                <a:solidFill>
                  <a:srgbClr val="000000"/>
                </a:solidFill>
                <a:latin typeface="Arial"/>
                <a:cs typeface="Arial"/>
                <a:sym typeface="Arial"/>
                <a:rtl val="0"/>
              </a:endParaRPr>
            </a:p>
          </p:txBody>
        </p:sp>
        <p:sp>
          <p:nvSpPr>
            <p:cNvPr id="334" name="Freeform 687"/>
            <p:cNvSpPr>
              <a:spLocks/>
            </p:cNvSpPr>
            <p:nvPr userDrawn="1"/>
          </p:nvSpPr>
          <p:spPr bwMode="auto">
            <a:xfrm>
              <a:off x="6567489" y="3070226"/>
              <a:ext cx="68263" cy="84138"/>
            </a:xfrm>
            <a:custGeom>
              <a:avLst/>
              <a:gdLst>
                <a:gd name="T0" fmla="*/ 35 w 130"/>
                <a:gd name="T1" fmla="*/ 97 h 159"/>
                <a:gd name="T2" fmla="*/ 35 w 130"/>
                <a:gd name="T3" fmla="*/ 159 h 159"/>
                <a:gd name="T4" fmla="*/ 0 w 130"/>
                <a:gd name="T5" fmla="*/ 159 h 159"/>
                <a:gd name="T6" fmla="*/ 0 w 130"/>
                <a:gd name="T7" fmla="*/ 0 h 159"/>
                <a:gd name="T8" fmla="*/ 48 w 130"/>
                <a:gd name="T9" fmla="*/ 0 h 159"/>
                <a:gd name="T10" fmla="*/ 64 w 130"/>
                <a:gd name="T11" fmla="*/ 0 h 159"/>
                <a:gd name="T12" fmla="*/ 88 w 130"/>
                <a:gd name="T13" fmla="*/ 5 h 159"/>
                <a:gd name="T14" fmla="*/ 97 w 130"/>
                <a:gd name="T15" fmla="*/ 11 h 159"/>
                <a:gd name="T16" fmla="*/ 104 w 130"/>
                <a:gd name="T17" fmla="*/ 18 h 159"/>
                <a:gd name="T18" fmla="*/ 111 w 130"/>
                <a:gd name="T19" fmla="*/ 36 h 159"/>
                <a:gd name="T20" fmla="*/ 112 w 130"/>
                <a:gd name="T21" fmla="*/ 47 h 159"/>
                <a:gd name="T22" fmla="*/ 111 w 130"/>
                <a:gd name="T23" fmla="*/ 61 h 159"/>
                <a:gd name="T24" fmla="*/ 104 w 130"/>
                <a:gd name="T25" fmla="*/ 73 h 159"/>
                <a:gd name="T26" fmla="*/ 95 w 130"/>
                <a:gd name="T27" fmla="*/ 83 h 159"/>
                <a:gd name="T28" fmla="*/ 82 w 130"/>
                <a:gd name="T29" fmla="*/ 90 h 159"/>
                <a:gd name="T30" fmla="*/ 114 w 130"/>
                <a:gd name="T31" fmla="*/ 138 h 159"/>
                <a:gd name="T32" fmla="*/ 130 w 130"/>
                <a:gd name="T33" fmla="*/ 159 h 159"/>
                <a:gd name="T34" fmla="*/ 91 w 130"/>
                <a:gd name="T35" fmla="*/ 159 h 159"/>
                <a:gd name="T36" fmla="*/ 53 w 130"/>
                <a:gd name="T37" fmla="*/ 97 h 159"/>
                <a:gd name="T38" fmla="*/ 35 w 130"/>
                <a:gd name="T39" fmla="*/ 97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0" h="159">
                  <a:moveTo>
                    <a:pt x="35" y="97"/>
                  </a:moveTo>
                  <a:lnTo>
                    <a:pt x="35" y="159"/>
                  </a:lnTo>
                  <a:lnTo>
                    <a:pt x="0" y="159"/>
                  </a:lnTo>
                  <a:lnTo>
                    <a:pt x="0" y="0"/>
                  </a:lnTo>
                  <a:lnTo>
                    <a:pt x="48" y="0"/>
                  </a:lnTo>
                  <a:lnTo>
                    <a:pt x="64" y="0"/>
                  </a:lnTo>
                  <a:lnTo>
                    <a:pt x="88" y="5"/>
                  </a:lnTo>
                  <a:lnTo>
                    <a:pt x="97" y="11"/>
                  </a:lnTo>
                  <a:lnTo>
                    <a:pt x="104" y="18"/>
                  </a:lnTo>
                  <a:lnTo>
                    <a:pt x="111" y="36"/>
                  </a:lnTo>
                  <a:lnTo>
                    <a:pt x="112" y="47"/>
                  </a:lnTo>
                  <a:lnTo>
                    <a:pt x="111" y="61"/>
                  </a:lnTo>
                  <a:lnTo>
                    <a:pt x="104" y="73"/>
                  </a:lnTo>
                  <a:lnTo>
                    <a:pt x="95" y="83"/>
                  </a:lnTo>
                  <a:lnTo>
                    <a:pt x="82" y="90"/>
                  </a:lnTo>
                  <a:lnTo>
                    <a:pt x="114" y="138"/>
                  </a:lnTo>
                  <a:lnTo>
                    <a:pt x="130" y="159"/>
                  </a:lnTo>
                  <a:lnTo>
                    <a:pt x="91" y="159"/>
                  </a:lnTo>
                  <a:lnTo>
                    <a:pt x="53" y="97"/>
                  </a:lnTo>
                  <a:lnTo>
                    <a:pt x="35" y="9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67" kern="0">
                <a:solidFill>
                  <a:srgbClr val="000000"/>
                </a:solidFill>
                <a:latin typeface="Arial"/>
                <a:cs typeface="Arial"/>
                <a:sym typeface="Arial"/>
                <a:rtl val="0"/>
              </a:endParaRPr>
            </a:p>
          </p:txBody>
        </p:sp>
        <p:sp>
          <p:nvSpPr>
            <p:cNvPr id="335" name="Freeform 441"/>
            <p:cNvSpPr>
              <a:spLocks/>
            </p:cNvSpPr>
            <p:nvPr userDrawn="1"/>
          </p:nvSpPr>
          <p:spPr bwMode="auto">
            <a:xfrm>
              <a:off x="6051551" y="3352800"/>
              <a:ext cx="328613" cy="61913"/>
            </a:xfrm>
            <a:custGeom>
              <a:avLst/>
              <a:gdLst>
                <a:gd name="T0" fmla="*/ 450 w 620"/>
                <a:gd name="T1" fmla="*/ 119 h 119"/>
                <a:gd name="T2" fmla="*/ 620 w 620"/>
                <a:gd name="T3" fmla="*/ 92 h 119"/>
                <a:gd name="T4" fmla="*/ 31 w 620"/>
                <a:gd name="T5" fmla="*/ 0 h 119"/>
                <a:gd name="T6" fmla="*/ 0 w 620"/>
                <a:gd name="T7" fmla="*/ 119 h 119"/>
                <a:gd name="T8" fmla="*/ 450 w 620"/>
                <a:gd name="T9" fmla="*/ 119 h 119"/>
              </a:gdLst>
              <a:ahLst/>
              <a:cxnLst>
                <a:cxn ang="0">
                  <a:pos x="T0" y="T1"/>
                </a:cxn>
                <a:cxn ang="0">
                  <a:pos x="T2" y="T3"/>
                </a:cxn>
                <a:cxn ang="0">
                  <a:pos x="T4" y="T5"/>
                </a:cxn>
                <a:cxn ang="0">
                  <a:pos x="T6" y="T7"/>
                </a:cxn>
                <a:cxn ang="0">
                  <a:pos x="T8" y="T9"/>
                </a:cxn>
              </a:cxnLst>
              <a:rect l="0" t="0" r="r" b="b"/>
              <a:pathLst>
                <a:path w="620" h="119">
                  <a:moveTo>
                    <a:pt x="450" y="119"/>
                  </a:moveTo>
                  <a:lnTo>
                    <a:pt x="620" y="92"/>
                  </a:lnTo>
                  <a:lnTo>
                    <a:pt x="31" y="0"/>
                  </a:lnTo>
                  <a:lnTo>
                    <a:pt x="0" y="119"/>
                  </a:lnTo>
                  <a:lnTo>
                    <a:pt x="450" y="119"/>
                  </a:lnTo>
                  <a:close/>
                </a:path>
              </a:pathLst>
            </a:custGeom>
            <a:solidFill>
              <a:srgbClr val="86D5C7"/>
            </a:solidFill>
            <a:ln w="9525">
              <a:solidFill>
                <a:srgbClr val="86D5C7"/>
              </a:solidFill>
              <a:round/>
              <a:headEnd/>
              <a:tailEnd/>
            </a:ln>
          </p:spPr>
          <p:txBody>
            <a:bodyPr vert="horz" wrap="square" lIns="91440" tIns="45720" rIns="91440" bIns="45720" numCol="1" anchor="t" anchorCtr="0" compatLnSpc="1">
              <a:prstTxWarp prst="textNoShape">
                <a:avLst/>
              </a:prstTxWarp>
            </a:bodyPr>
            <a:lstStyle/>
            <a:p>
              <a:endParaRPr lang="en-US" sz="1867" kern="0">
                <a:solidFill>
                  <a:srgbClr val="000000"/>
                </a:solidFill>
                <a:latin typeface="Arial"/>
                <a:cs typeface="Arial"/>
                <a:sym typeface="Arial"/>
                <a:rtl val="0"/>
              </a:endParaRPr>
            </a:p>
          </p:txBody>
        </p:sp>
      </p:grpSp>
      <p:sp>
        <p:nvSpPr>
          <p:cNvPr id="336" name="Freeform 707"/>
          <p:cNvSpPr>
            <a:spLocks noEditPoints="1"/>
          </p:cNvSpPr>
          <p:nvPr userDrawn="1"/>
        </p:nvSpPr>
        <p:spPr bwMode="auto">
          <a:xfrm>
            <a:off x="0" y="3084843"/>
            <a:ext cx="12192000" cy="3773156"/>
          </a:xfrm>
          <a:prstGeom prst="rect">
            <a:avLst/>
          </a:prstGeom>
          <a:solidFill>
            <a:srgbClr val="1718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867" kern="0">
              <a:solidFill>
                <a:srgbClr val="000000"/>
              </a:solidFill>
              <a:latin typeface="Arial"/>
              <a:cs typeface="Arial"/>
              <a:sym typeface="Arial"/>
              <a:rtl val="0"/>
            </a:endParaRPr>
          </a:p>
        </p:txBody>
      </p:sp>
      <p:sp>
        <p:nvSpPr>
          <p:cNvPr id="2" name="Title 1"/>
          <p:cNvSpPr>
            <a:spLocks noGrp="1"/>
          </p:cNvSpPr>
          <p:nvPr>
            <p:ph type="ctrTitle"/>
          </p:nvPr>
        </p:nvSpPr>
        <p:spPr>
          <a:xfrm>
            <a:off x="1536834" y="3536364"/>
            <a:ext cx="9118333" cy="1063473"/>
          </a:xfrm>
        </p:spPr>
        <p:txBody>
          <a:bodyPr lIns="274320" anchor="ctr">
            <a:noAutofit/>
          </a:bodyPr>
          <a:lstStyle>
            <a:lvl1pPr algn="ctr">
              <a:defRPr sz="5333" b="1">
                <a:solidFill>
                  <a:schemeClr val="bg1"/>
                </a:solidFill>
                <a:latin typeface="+mn-lt"/>
              </a:defRPr>
            </a:lvl1pPr>
          </a:lstStyle>
          <a:p>
            <a:r>
              <a:rPr lang="ru-RU"/>
              <a:t>Образец заголовка</a:t>
            </a:r>
            <a:endParaRPr lang="en-US"/>
          </a:p>
        </p:txBody>
      </p:sp>
      <p:sp>
        <p:nvSpPr>
          <p:cNvPr id="3" name="Subtitle 2"/>
          <p:cNvSpPr>
            <a:spLocks noGrp="1"/>
          </p:cNvSpPr>
          <p:nvPr>
            <p:ph type="subTitle" idx="1"/>
          </p:nvPr>
        </p:nvSpPr>
        <p:spPr>
          <a:xfrm>
            <a:off x="1536831" y="4599836"/>
            <a:ext cx="9118339" cy="790552"/>
          </a:xfrm>
        </p:spPr>
        <p:txBody>
          <a:bodyPr lIns="274320" rIns="91440" anchor="ctr">
            <a:noAutofit/>
          </a:bodyPr>
          <a:lstStyle>
            <a:lvl1pPr marL="0" indent="0" algn="ctr">
              <a:buNone/>
              <a:defRPr sz="3733">
                <a:solidFill>
                  <a:schemeClr val="bg1">
                    <a:lumMod val="75000"/>
                  </a:schemeClr>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ru-RU"/>
              <a:t>Образец подзаголовка</a:t>
            </a:r>
            <a:endParaRPr lang="en-US"/>
          </a:p>
        </p:txBody>
      </p:sp>
      <p:sp>
        <p:nvSpPr>
          <p:cNvPr id="4" name="Date Placeholder 3"/>
          <p:cNvSpPr>
            <a:spLocks noGrp="1"/>
          </p:cNvSpPr>
          <p:nvPr>
            <p:ph type="dt" sz="half" idx="10"/>
          </p:nvPr>
        </p:nvSpPr>
        <p:spPr/>
        <p:txBody>
          <a:bodyPr/>
          <a:lstStyle>
            <a:lvl1pPr>
              <a:defRPr>
                <a:solidFill>
                  <a:schemeClr val="bg1">
                    <a:lumMod val="85000"/>
                  </a:schemeClr>
                </a:solidFill>
              </a:defRPr>
            </a:lvl1pPr>
          </a:lstStyle>
          <a:p>
            <a:r>
              <a:rPr lang="en-US">
                <a:solidFill>
                  <a:prstClr val="white">
                    <a:lumMod val="85000"/>
                  </a:prstClr>
                </a:solidFill>
              </a:rPr>
              <a:t>Your Date</a:t>
            </a:r>
          </a:p>
        </p:txBody>
      </p:sp>
      <p:sp>
        <p:nvSpPr>
          <p:cNvPr id="5" name="Footer Placeholder 4"/>
          <p:cNvSpPr>
            <a:spLocks noGrp="1"/>
          </p:cNvSpPr>
          <p:nvPr>
            <p:ph type="ftr" sz="quarter" idx="11"/>
          </p:nvPr>
        </p:nvSpPr>
        <p:spPr/>
        <p:txBody>
          <a:bodyPr/>
          <a:lstStyle>
            <a:lvl1pPr>
              <a:defRPr>
                <a:solidFill>
                  <a:schemeClr val="bg1">
                    <a:lumMod val="85000"/>
                  </a:schemeClr>
                </a:solidFill>
              </a:defRPr>
            </a:lvl1pPr>
          </a:lstStyle>
          <a:p>
            <a:r>
              <a:rPr lang="en-US">
                <a:solidFill>
                  <a:prstClr val="white">
                    <a:lumMod val="85000"/>
                  </a:prstClr>
                </a:solidFill>
              </a:rPr>
              <a:t>Your Footer Here</a:t>
            </a:r>
          </a:p>
        </p:txBody>
      </p:sp>
      <p:sp>
        <p:nvSpPr>
          <p:cNvPr id="6" name="Slide Number Placeholder 5"/>
          <p:cNvSpPr>
            <a:spLocks noGrp="1"/>
          </p:cNvSpPr>
          <p:nvPr>
            <p:ph type="sldNum" sz="quarter" idx="12"/>
          </p:nvPr>
        </p:nvSpPr>
        <p:spPr/>
        <p:txBody>
          <a:bodyPr/>
          <a:lstStyle/>
          <a:p>
            <a:fld id="{BD2392B6-3E0B-4583-A4D5-7F190AD860A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92934981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Заголовок и объект">
    <p:spTree>
      <p:nvGrpSpPr>
        <p:cNvPr id="1" name=""/>
        <p:cNvGrpSpPr/>
        <p:nvPr/>
      </p:nvGrpSpPr>
      <p:grpSpPr>
        <a:xfrm>
          <a:off x="0" y="0"/>
          <a:ext cx="0" cy="0"/>
          <a:chOff x="0" y="0"/>
          <a:chExt cx="0" cy="0"/>
        </a:xfrm>
      </p:grpSpPr>
      <p:grpSp>
        <p:nvGrpSpPr>
          <p:cNvPr id="98" name="Group 97"/>
          <p:cNvGrpSpPr/>
          <p:nvPr userDrawn="1"/>
        </p:nvGrpSpPr>
        <p:grpSpPr>
          <a:xfrm>
            <a:off x="0" y="-3"/>
            <a:ext cx="12192000" cy="496715"/>
            <a:chOff x="5086351" y="1220787"/>
            <a:chExt cx="2378076" cy="128589"/>
          </a:xfrm>
        </p:grpSpPr>
        <p:sp>
          <p:nvSpPr>
            <p:cNvPr id="6" name="Freeform 708"/>
            <p:cNvSpPr>
              <a:spLocks/>
            </p:cNvSpPr>
            <p:nvPr userDrawn="1"/>
          </p:nvSpPr>
          <p:spPr bwMode="auto">
            <a:xfrm>
              <a:off x="5114926" y="1222376"/>
              <a:ext cx="138113" cy="117475"/>
            </a:xfrm>
            <a:custGeom>
              <a:avLst/>
              <a:gdLst>
                <a:gd name="T0" fmla="*/ 0 w 260"/>
                <a:gd name="T1" fmla="*/ 139 h 221"/>
                <a:gd name="T2" fmla="*/ 260 w 260"/>
                <a:gd name="T3" fmla="*/ 221 h 221"/>
                <a:gd name="T4" fmla="*/ 203 w 260"/>
                <a:gd name="T5" fmla="*/ 0 h 221"/>
                <a:gd name="T6" fmla="*/ 0 w 260"/>
                <a:gd name="T7" fmla="*/ 0 h 221"/>
                <a:gd name="T8" fmla="*/ 0 w 260"/>
                <a:gd name="T9" fmla="*/ 139 h 221"/>
              </a:gdLst>
              <a:ahLst/>
              <a:cxnLst>
                <a:cxn ang="0">
                  <a:pos x="T0" y="T1"/>
                </a:cxn>
                <a:cxn ang="0">
                  <a:pos x="T2" y="T3"/>
                </a:cxn>
                <a:cxn ang="0">
                  <a:pos x="T4" y="T5"/>
                </a:cxn>
                <a:cxn ang="0">
                  <a:pos x="T6" y="T7"/>
                </a:cxn>
                <a:cxn ang="0">
                  <a:pos x="T8" y="T9"/>
                </a:cxn>
              </a:cxnLst>
              <a:rect l="0" t="0" r="r" b="b"/>
              <a:pathLst>
                <a:path w="260" h="221">
                  <a:moveTo>
                    <a:pt x="0" y="139"/>
                  </a:moveTo>
                  <a:lnTo>
                    <a:pt x="260" y="221"/>
                  </a:lnTo>
                  <a:lnTo>
                    <a:pt x="203" y="0"/>
                  </a:lnTo>
                  <a:lnTo>
                    <a:pt x="0" y="0"/>
                  </a:lnTo>
                  <a:lnTo>
                    <a:pt x="0" y="139"/>
                  </a:lnTo>
                  <a:close/>
                </a:path>
              </a:pathLst>
            </a:custGeom>
            <a:solidFill>
              <a:srgbClr val="E914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67" kern="0">
                <a:solidFill>
                  <a:srgbClr val="000000"/>
                </a:solidFill>
                <a:latin typeface="Arial"/>
                <a:cs typeface="Arial"/>
                <a:sym typeface="Arial"/>
                <a:rtl val="0"/>
              </a:endParaRPr>
            </a:p>
          </p:txBody>
        </p:sp>
        <p:sp>
          <p:nvSpPr>
            <p:cNvPr id="7" name="Freeform 709"/>
            <p:cNvSpPr>
              <a:spLocks/>
            </p:cNvSpPr>
            <p:nvPr userDrawn="1"/>
          </p:nvSpPr>
          <p:spPr bwMode="auto">
            <a:xfrm>
              <a:off x="5253039" y="1339851"/>
              <a:ext cx="38100" cy="7938"/>
            </a:xfrm>
            <a:custGeom>
              <a:avLst/>
              <a:gdLst>
                <a:gd name="T0" fmla="*/ 73 w 73"/>
                <a:gd name="T1" fmla="*/ 16 h 16"/>
                <a:gd name="T2" fmla="*/ 0 w 73"/>
                <a:gd name="T3" fmla="*/ 0 h 16"/>
                <a:gd name="T4" fmla="*/ 10 w 73"/>
                <a:gd name="T5" fmla="*/ 16 h 16"/>
                <a:gd name="T6" fmla="*/ 73 w 73"/>
                <a:gd name="T7" fmla="*/ 16 h 16"/>
              </a:gdLst>
              <a:ahLst/>
              <a:cxnLst>
                <a:cxn ang="0">
                  <a:pos x="T0" y="T1"/>
                </a:cxn>
                <a:cxn ang="0">
                  <a:pos x="T2" y="T3"/>
                </a:cxn>
                <a:cxn ang="0">
                  <a:pos x="T4" y="T5"/>
                </a:cxn>
                <a:cxn ang="0">
                  <a:pos x="T6" y="T7"/>
                </a:cxn>
              </a:cxnLst>
              <a:rect l="0" t="0" r="r" b="b"/>
              <a:pathLst>
                <a:path w="73" h="16">
                  <a:moveTo>
                    <a:pt x="73" y="16"/>
                  </a:moveTo>
                  <a:lnTo>
                    <a:pt x="0" y="0"/>
                  </a:lnTo>
                  <a:lnTo>
                    <a:pt x="10" y="16"/>
                  </a:lnTo>
                  <a:lnTo>
                    <a:pt x="73" y="16"/>
                  </a:lnTo>
                  <a:close/>
                </a:path>
              </a:pathLst>
            </a:custGeom>
            <a:solidFill>
              <a:srgbClr val="8E16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67" kern="0">
                <a:solidFill>
                  <a:srgbClr val="000000"/>
                </a:solidFill>
                <a:latin typeface="Arial"/>
                <a:cs typeface="Arial"/>
                <a:sym typeface="Arial"/>
                <a:rtl val="0"/>
              </a:endParaRPr>
            </a:p>
          </p:txBody>
        </p:sp>
        <p:sp>
          <p:nvSpPr>
            <p:cNvPr id="8" name="Freeform 710"/>
            <p:cNvSpPr>
              <a:spLocks/>
            </p:cNvSpPr>
            <p:nvPr userDrawn="1"/>
          </p:nvSpPr>
          <p:spPr bwMode="auto">
            <a:xfrm>
              <a:off x="5984876" y="1222376"/>
              <a:ext cx="42863" cy="125413"/>
            </a:xfrm>
            <a:custGeom>
              <a:avLst/>
              <a:gdLst>
                <a:gd name="T0" fmla="*/ 82 w 82"/>
                <a:gd name="T1" fmla="*/ 237 h 237"/>
                <a:gd name="T2" fmla="*/ 78 w 82"/>
                <a:gd name="T3" fmla="*/ 0 h 237"/>
                <a:gd name="T4" fmla="*/ 0 w 82"/>
                <a:gd name="T5" fmla="*/ 0 h 237"/>
                <a:gd name="T6" fmla="*/ 66 w 82"/>
                <a:gd name="T7" fmla="*/ 237 h 237"/>
                <a:gd name="T8" fmla="*/ 82 w 82"/>
                <a:gd name="T9" fmla="*/ 237 h 237"/>
              </a:gdLst>
              <a:ahLst/>
              <a:cxnLst>
                <a:cxn ang="0">
                  <a:pos x="T0" y="T1"/>
                </a:cxn>
                <a:cxn ang="0">
                  <a:pos x="T2" y="T3"/>
                </a:cxn>
                <a:cxn ang="0">
                  <a:pos x="T4" y="T5"/>
                </a:cxn>
                <a:cxn ang="0">
                  <a:pos x="T6" y="T7"/>
                </a:cxn>
                <a:cxn ang="0">
                  <a:pos x="T8" y="T9"/>
                </a:cxn>
              </a:cxnLst>
              <a:rect l="0" t="0" r="r" b="b"/>
              <a:pathLst>
                <a:path w="82" h="237">
                  <a:moveTo>
                    <a:pt x="82" y="237"/>
                  </a:moveTo>
                  <a:lnTo>
                    <a:pt x="78" y="0"/>
                  </a:lnTo>
                  <a:lnTo>
                    <a:pt x="0" y="0"/>
                  </a:lnTo>
                  <a:lnTo>
                    <a:pt x="66" y="237"/>
                  </a:lnTo>
                  <a:lnTo>
                    <a:pt x="82" y="237"/>
                  </a:lnTo>
                  <a:close/>
                </a:path>
              </a:pathLst>
            </a:custGeom>
            <a:solidFill>
              <a:srgbClr val="D4F0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67" kern="0">
                <a:solidFill>
                  <a:srgbClr val="000000"/>
                </a:solidFill>
                <a:latin typeface="Arial"/>
                <a:cs typeface="Arial"/>
                <a:sym typeface="Arial"/>
                <a:rtl val="0"/>
              </a:endParaRPr>
            </a:p>
          </p:txBody>
        </p:sp>
        <p:sp>
          <p:nvSpPr>
            <p:cNvPr id="9" name="Freeform 711"/>
            <p:cNvSpPr>
              <a:spLocks/>
            </p:cNvSpPr>
            <p:nvPr userDrawn="1"/>
          </p:nvSpPr>
          <p:spPr bwMode="auto">
            <a:xfrm>
              <a:off x="6026151" y="1222376"/>
              <a:ext cx="34925" cy="125413"/>
            </a:xfrm>
            <a:custGeom>
              <a:avLst/>
              <a:gdLst>
                <a:gd name="T0" fmla="*/ 17 w 66"/>
                <a:gd name="T1" fmla="*/ 237 h 237"/>
                <a:gd name="T2" fmla="*/ 66 w 66"/>
                <a:gd name="T3" fmla="*/ 0 h 237"/>
                <a:gd name="T4" fmla="*/ 0 w 66"/>
                <a:gd name="T5" fmla="*/ 0 h 237"/>
                <a:gd name="T6" fmla="*/ 4 w 66"/>
                <a:gd name="T7" fmla="*/ 237 h 237"/>
                <a:gd name="T8" fmla="*/ 17 w 66"/>
                <a:gd name="T9" fmla="*/ 237 h 237"/>
              </a:gdLst>
              <a:ahLst/>
              <a:cxnLst>
                <a:cxn ang="0">
                  <a:pos x="T0" y="T1"/>
                </a:cxn>
                <a:cxn ang="0">
                  <a:pos x="T2" y="T3"/>
                </a:cxn>
                <a:cxn ang="0">
                  <a:pos x="T4" y="T5"/>
                </a:cxn>
                <a:cxn ang="0">
                  <a:pos x="T6" y="T7"/>
                </a:cxn>
                <a:cxn ang="0">
                  <a:pos x="T8" y="T9"/>
                </a:cxn>
              </a:cxnLst>
              <a:rect l="0" t="0" r="r" b="b"/>
              <a:pathLst>
                <a:path w="66" h="237">
                  <a:moveTo>
                    <a:pt x="17" y="237"/>
                  </a:moveTo>
                  <a:lnTo>
                    <a:pt x="66" y="0"/>
                  </a:lnTo>
                  <a:lnTo>
                    <a:pt x="0" y="0"/>
                  </a:lnTo>
                  <a:lnTo>
                    <a:pt x="4" y="237"/>
                  </a:lnTo>
                  <a:lnTo>
                    <a:pt x="17" y="237"/>
                  </a:lnTo>
                  <a:close/>
                </a:path>
              </a:pathLst>
            </a:custGeom>
            <a:solidFill>
              <a:srgbClr val="CCEE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67" kern="0">
                <a:solidFill>
                  <a:srgbClr val="000000"/>
                </a:solidFill>
                <a:latin typeface="Arial"/>
                <a:cs typeface="Arial"/>
                <a:sym typeface="Arial"/>
                <a:rtl val="0"/>
              </a:endParaRPr>
            </a:p>
          </p:txBody>
        </p:sp>
        <p:sp>
          <p:nvSpPr>
            <p:cNvPr id="10" name="Freeform 712"/>
            <p:cNvSpPr>
              <a:spLocks/>
            </p:cNvSpPr>
            <p:nvPr userDrawn="1"/>
          </p:nvSpPr>
          <p:spPr bwMode="auto">
            <a:xfrm>
              <a:off x="5594351" y="1222376"/>
              <a:ext cx="173038" cy="104775"/>
            </a:xfrm>
            <a:custGeom>
              <a:avLst/>
              <a:gdLst>
                <a:gd name="T0" fmla="*/ 0 w 327"/>
                <a:gd name="T1" fmla="*/ 0 h 196"/>
                <a:gd name="T2" fmla="*/ 91 w 327"/>
                <a:gd name="T3" fmla="*/ 196 h 196"/>
                <a:gd name="T4" fmla="*/ 327 w 327"/>
                <a:gd name="T5" fmla="*/ 0 h 196"/>
                <a:gd name="T6" fmla="*/ 0 w 327"/>
                <a:gd name="T7" fmla="*/ 0 h 196"/>
              </a:gdLst>
              <a:ahLst/>
              <a:cxnLst>
                <a:cxn ang="0">
                  <a:pos x="T0" y="T1"/>
                </a:cxn>
                <a:cxn ang="0">
                  <a:pos x="T2" y="T3"/>
                </a:cxn>
                <a:cxn ang="0">
                  <a:pos x="T4" y="T5"/>
                </a:cxn>
                <a:cxn ang="0">
                  <a:pos x="T6" y="T7"/>
                </a:cxn>
              </a:cxnLst>
              <a:rect l="0" t="0" r="r" b="b"/>
              <a:pathLst>
                <a:path w="327" h="196">
                  <a:moveTo>
                    <a:pt x="0" y="0"/>
                  </a:moveTo>
                  <a:lnTo>
                    <a:pt x="91" y="196"/>
                  </a:lnTo>
                  <a:lnTo>
                    <a:pt x="327" y="0"/>
                  </a:lnTo>
                  <a:lnTo>
                    <a:pt x="0" y="0"/>
                  </a:lnTo>
                  <a:close/>
                </a:path>
              </a:pathLst>
            </a:custGeom>
            <a:solidFill>
              <a:srgbClr val="2A4F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67" kern="0">
                <a:solidFill>
                  <a:srgbClr val="000000"/>
                </a:solidFill>
                <a:latin typeface="Arial"/>
                <a:cs typeface="Arial"/>
                <a:sym typeface="Arial"/>
                <a:rtl val="0"/>
              </a:endParaRPr>
            </a:p>
          </p:txBody>
        </p:sp>
        <p:sp>
          <p:nvSpPr>
            <p:cNvPr id="11" name="Freeform 713"/>
            <p:cNvSpPr>
              <a:spLocks/>
            </p:cNvSpPr>
            <p:nvPr userDrawn="1"/>
          </p:nvSpPr>
          <p:spPr bwMode="auto">
            <a:xfrm>
              <a:off x="6459539" y="1222376"/>
              <a:ext cx="117475" cy="125413"/>
            </a:xfrm>
            <a:custGeom>
              <a:avLst/>
              <a:gdLst>
                <a:gd name="T0" fmla="*/ 128 w 223"/>
                <a:gd name="T1" fmla="*/ 237 h 237"/>
                <a:gd name="T2" fmla="*/ 223 w 223"/>
                <a:gd name="T3" fmla="*/ 0 h 237"/>
                <a:gd name="T4" fmla="*/ 0 w 223"/>
                <a:gd name="T5" fmla="*/ 0 h 237"/>
                <a:gd name="T6" fmla="*/ 0 w 223"/>
                <a:gd name="T7" fmla="*/ 0 h 237"/>
                <a:gd name="T8" fmla="*/ 58 w 223"/>
                <a:gd name="T9" fmla="*/ 237 h 237"/>
                <a:gd name="T10" fmla="*/ 128 w 223"/>
                <a:gd name="T11" fmla="*/ 237 h 237"/>
              </a:gdLst>
              <a:ahLst/>
              <a:cxnLst>
                <a:cxn ang="0">
                  <a:pos x="T0" y="T1"/>
                </a:cxn>
                <a:cxn ang="0">
                  <a:pos x="T2" y="T3"/>
                </a:cxn>
                <a:cxn ang="0">
                  <a:pos x="T4" y="T5"/>
                </a:cxn>
                <a:cxn ang="0">
                  <a:pos x="T6" y="T7"/>
                </a:cxn>
                <a:cxn ang="0">
                  <a:pos x="T8" y="T9"/>
                </a:cxn>
                <a:cxn ang="0">
                  <a:pos x="T10" y="T11"/>
                </a:cxn>
              </a:cxnLst>
              <a:rect l="0" t="0" r="r" b="b"/>
              <a:pathLst>
                <a:path w="223" h="237">
                  <a:moveTo>
                    <a:pt x="128" y="237"/>
                  </a:moveTo>
                  <a:lnTo>
                    <a:pt x="223" y="0"/>
                  </a:lnTo>
                  <a:lnTo>
                    <a:pt x="0" y="0"/>
                  </a:lnTo>
                  <a:lnTo>
                    <a:pt x="0" y="0"/>
                  </a:lnTo>
                  <a:lnTo>
                    <a:pt x="58" y="237"/>
                  </a:lnTo>
                  <a:lnTo>
                    <a:pt x="128" y="237"/>
                  </a:lnTo>
                  <a:close/>
                </a:path>
              </a:pathLst>
            </a:custGeom>
            <a:solidFill>
              <a:srgbClr val="41AC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67" kern="0">
                <a:solidFill>
                  <a:srgbClr val="000000"/>
                </a:solidFill>
                <a:latin typeface="Arial"/>
                <a:cs typeface="Arial"/>
                <a:sym typeface="Arial"/>
                <a:rtl val="0"/>
              </a:endParaRPr>
            </a:p>
          </p:txBody>
        </p:sp>
        <p:sp>
          <p:nvSpPr>
            <p:cNvPr id="12" name="Freeform 714"/>
            <p:cNvSpPr>
              <a:spLocks/>
            </p:cNvSpPr>
            <p:nvPr userDrawn="1"/>
          </p:nvSpPr>
          <p:spPr bwMode="auto">
            <a:xfrm>
              <a:off x="6527801" y="1222376"/>
              <a:ext cx="250825" cy="125413"/>
            </a:xfrm>
            <a:custGeom>
              <a:avLst/>
              <a:gdLst>
                <a:gd name="T0" fmla="*/ 476 w 476"/>
                <a:gd name="T1" fmla="*/ 237 h 237"/>
                <a:gd name="T2" fmla="*/ 329 w 476"/>
                <a:gd name="T3" fmla="*/ 0 h 237"/>
                <a:gd name="T4" fmla="*/ 95 w 476"/>
                <a:gd name="T5" fmla="*/ 0 h 237"/>
                <a:gd name="T6" fmla="*/ 0 w 476"/>
                <a:gd name="T7" fmla="*/ 237 h 237"/>
                <a:gd name="T8" fmla="*/ 476 w 476"/>
                <a:gd name="T9" fmla="*/ 237 h 237"/>
              </a:gdLst>
              <a:ahLst/>
              <a:cxnLst>
                <a:cxn ang="0">
                  <a:pos x="T0" y="T1"/>
                </a:cxn>
                <a:cxn ang="0">
                  <a:pos x="T2" y="T3"/>
                </a:cxn>
                <a:cxn ang="0">
                  <a:pos x="T4" y="T5"/>
                </a:cxn>
                <a:cxn ang="0">
                  <a:pos x="T6" y="T7"/>
                </a:cxn>
                <a:cxn ang="0">
                  <a:pos x="T8" y="T9"/>
                </a:cxn>
              </a:cxnLst>
              <a:rect l="0" t="0" r="r" b="b"/>
              <a:pathLst>
                <a:path w="476" h="237">
                  <a:moveTo>
                    <a:pt x="476" y="237"/>
                  </a:moveTo>
                  <a:lnTo>
                    <a:pt x="329" y="0"/>
                  </a:lnTo>
                  <a:lnTo>
                    <a:pt x="95" y="0"/>
                  </a:lnTo>
                  <a:lnTo>
                    <a:pt x="0" y="237"/>
                  </a:lnTo>
                  <a:lnTo>
                    <a:pt x="476" y="237"/>
                  </a:lnTo>
                  <a:close/>
                </a:path>
              </a:pathLst>
            </a:custGeom>
            <a:solidFill>
              <a:srgbClr val="98D4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67" kern="0">
                <a:solidFill>
                  <a:srgbClr val="000000"/>
                </a:solidFill>
                <a:latin typeface="Arial"/>
                <a:cs typeface="Arial"/>
                <a:sym typeface="Arial"/>
                <a:rtl val="0"/>
              </a:endParaRPr>
            </a:p>
          </p:txBody>
        </p:sp>
        <p:sp>
          <p:nvSpPr>
            <p:cNvPr id="13" name="Freeform 715"/>
            <p:cNvSpPr>
              <a:spLocks/>
            </p:cNvSpPr>
            <p:nvPr userDrawn="1"/>
          </p:nvSpPr>
          <p:spPr bwMode="auto">
            <a:xfrm>
              <a:off x="6994526" y="1263651"/>
              <a:ext cx="88900" cy="84138"/>
            </a:xfrm>
            <a:custGeom>
              <a:avLst/>
              <a:gdLst>
                <a:gd name="T0" fmla="*/ 170 w 170"/>
                <a:gd name="T1" fmla="*/ 161 h 161"/>
                <a:gd name="T2" fmla="*/ 76 w 170"/>
                <a:gd name="T3" fmla="*/ 0 h 161"/>
                <a:gd name="T4" fmla="*/ 0 w 170"/>
                <a:gd name="T5" fmla="*/ 153 h 161"/>
                <a:gd name="T6" fmla="*/ 14 w 170"/>
                <a:gd name="T7" fmla="*/ 161 h 161"/>
                <a:gd name="T8" fmla="*/ 170 w 170"/>
                <a:gd name="T9" fmla="*/ 161 h 161"/>
              </a:gdLst>
              <a:ahLst/>
              <a:cxnLst>
                <a:cxn ang="0">
                  <a:pos x="T0" y="T1"/>
                </a:cxn>
                <a:cxn ang="0">
                  <a:pos x="T2" y="T3"/>
                </a:cxn>
                <a:cxn ang="0">
                  <a:pos x="T4" y="T5"/>
                </a:cxn>
                <a:cxn ang="0">
                  <a:pos x="T6" y="T7"/>
                </a:cxn>
                <a:cxn ang="0">
                  <a:pos x="T8" y="T9"/>
                </a:cxn>
              </a:cxnLst>
              <a:rect l="0" t="0" r="r" b="b"/>
              <a:pathLst>
                <a:path w="170" h="161">
                  <a:moveTo>
                    <a:pt x="170" y="161"/>
                  </a:moveTo>
                  <a:lnTo>
                    <a:pt x="76" y="0"/>
                  </a:lnTo>
                  <a:lnTo>
                    <a:pt x="0" y="153"/>
                  </a:lnTo>
                  <a:lnTo>
                    <a:pt x="14" y="161"/>
                  </a:lnTo>
                  <a:lnTo>
                    <a:pt x="170" y="161"/>
                  </a:lnTo>
                  <a:close/>
                </a:path>
              </a:pathLst>
            </a:custGeom>
            <a:solidFill>
              <a:srgbClr val="B8DD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67" kern="0">
                <a:solidFill>
                  <a:srgbClr val="000000"/>
                </a:solidFill>
                <a:latin typeface="Arial"/>
                <a:cs typeface="Arial"/>
                <a:sym typeface="Arial"/>
                <a:rtl val="0"/>
              </a:endParaRPr>
            </a:p>
          </p:txBody>
        </p:sp>
        <p:sp>
          <p:nvSpPr>
            <p:cNvPr id="14" name="Freeform 716"/>
            <p:cNvSpPr>
              <a:spLocks/>
            </p:cNvSpPr>
            <p:nvPr userDrawn="1"/>
          </p:nvSpPr>
          <p:spPr bwMode="auto">
            <a:xfrm>
              <a:off x="6035676" y="1222376"/>
              <a:ext cx="155575" cy="125413"/>
            </a:xfrm>
            <a:custGeom>
              <a:avLst/>
              <a:gdLst>
                <a:gd name="T0" fmla="*/ 226 w 294"/>
                <a:gd name="T1" fmla="*/ 237 h 237"/>
                <a:gd name="T2" fmla="*/ 294 w 294"/>
                <a:gd name="T3" fmla="*/ 221 h 237"/>
                <a:gd name="T4" fmla="*/ 187 w 294"/>
                <a:gd name="T5" fmla="*/ 0 h 237"/>
                <a:gd name="T6" fmla="*/ 49 w 294"/>
                <a:gd name="T7" fmla="*/ 0 h 237"/>
                <a:gd name="T8" fmla="*/ 0 w 294"/>
                <a:gd name="T9" fmla="*/ 237 h 237"/>
                <a:gd name="T10" fmla="*/ 226 w 294"/>
                <a:gd name="T11" fmla="*/ 237 h 237"/>
              </a:gdLst>
              <a:ahLst/>
              <a:cxnLst>
                <a:cxn ang="0">
                  <a:pos x="T0" y="T1"/>
                </a:cxn>
                <a:cxn ang="0">
                  <a:pos x="T2" y="T3"/>
                </a:cxn>
                <a:cxn ang="0">
                  <a:pos x="T4" y="T5"/>
                </a:cxn>
                <a:cxn ang="0">
                  <a:pos x="T6" y="T7"/>
                </a:cxn>
                <a:cxn ang="0">
                  <a:pos x="T8" y="T9"/>
                </a:cxn>
                <a:cxn ang="0">
                  <a:pos x="T10" y="T11"/>
                </a:cxn>
              </a:cxnLst>
              <a:rect l="0" t="0" r="r" b="b"/>
              <a:pathLst>
                <a:path w="294" h="237">
                  <a:moveTo>
                    <a:pt x="226" y="237"/>
                  </a:moveTo>
                  <a:lnTo>
                    <a:pt x="294" y="221"/>
                  </a:lnTo>
                  <a:lnTo>
                    <a:pt x="187" y="0"/>
                  </a:lnTo>
                  <a:lnTo>
                    <a:pt x="49" y="0"/>
                  </a:lnTo>
                  <a:lnTo>
                    <a:pt x="0" y="237"/>
                  </a:lnTo>
                  <a:lnTo>
                    <a:pt x="226" y="237"/>
                  </a:lnTo>
                  <a:close/>
                </a:path>
              </a:pathLst>
            </a:custGeom>
            <a:solidFill>
              <a:srgbClr val="D7F2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67" kern="0">
                <a:solidFill>
                  <a:srgbClr val="000000"/>
                </a:solidFill>
                <a:latin typeface="Arial"/>
                <a:cs typeface="Arial"/>
                <a:sym typeface="Arial"/>
                <a:rtl val="0"/>
              </a:endParaRPr>
            </a:p>
          </p:txBody>
        </p:sp>
        <p:sp>
          <p:nvSpPr>
            <p:cNvPr id="15" name="Freeform 717"/>
            <p:cNvSpPr>
              <a:spLocks/>
            </p:cNvSpPr>
            <p:nvPr userDrawn="1"/>
          </p:nvSpPr>
          <p:spPr bwMode="auto">
            <a:xfrm>
              <a:off x="6154739" y="1339851"/>
              <a:ext cx="38100" cy="7938"/>
            </a:xfrm>
            <a:custGeom>
              <a:avLst/>
              <a:gdLst>
                <a:gd name="T0" fmla="*/ 71 w 71"/>
                <a:gd name="T1" fmla="*/ 16 h 16"/>
                <a:gd name="T2" fmla="*/ 68 w 71"/>
                <a:gd name="T3" fmla="*/ 0 h 16"/>
                <a:gd name="T4" fmla="*/ 0 w 71"/>
                <a:gd name="T5" fmla="*/ 16 h 16"/>
                <a:gd name="T6" fmla="*/ 71 w 71"/>
                <a:gd name="T7" fmla="*/ 16 h 16"/>
              </a:gdLst>
              <a:ahLst/>
              <a:cxnLst>
                <a:cxn ang="0">
                  <a:pos x="T0" y="T1"/>
                </a:cxn>
                <a:cxn ang="0">
                  <a:pos x="T2" y="T3"/>
                </a:cxn>
                <a:cxn ang="0">
                  <a:pos x="T4" y="T5"/>
                </a:cxn>
                <a:cxn ang="0">
                  <a:pos x="T6" y="T7"/>
                </a:cxn>
              </a:cxnLst>
              <a:rect l="0" t="0" r="r" b="b"/>
              <a:pathLst>
                <a:path w="71" h="16">
                  <a:moveTo>
                    <a:pt x="71" y="16"/>
                  </a:moveTo>
                  <a:lnTo>
                    <a:pt x="68" y="0"/>
                  </a:lnTo>
                  <a:lnTo>
                    <a:pt x="0" y="16"/>
                  </a:lnTo>
                  <a:lnTo>
                    <a:pt x="71" y="16"/>
                  </a:lnTo>
                  <a:close/>
                </a:path>
              </a:pathLst>
            </a:custGeom>
            <a:solidFill>
              <a:srgbClr val="D5F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67" kern="0">
                <a:solidFill>
                  <a:srgbClr val="000000"/>
                </a:solidFill>
                <a:latin typeface="Arial"/>
                <a:cs typeface="Arial"/>
                <a:sym typeface="Arial"/>
                <a:rtl val="0"/>
              </a:endParaRPr>
            </a:p>
          </p:txBody>
        </p:sp>
        <p:sp>
          <p:nvSpPr>
            <p:cNvPr id="16" name="Freeform 718"/>
            <p:cNvSpPr>
              <a:spLocks/>
            </p:cNvSpPr>
            <p:nvPr userDrawn="1"/>
          </p:nvSpPr>
          <p:spPr bwMode="auto">
            <a:xfrm>
              <a:off x="6191251" y="1339851"/>
              <a:ext cx="39688" cy="7938"/>
            </a:xfrm>
            <a:custGeom>
              <a:avLst/>
              <a:gdLst>
                <a:gd name="T0" fmla="*/ 77 w 77"/>
                <a:gd name="T1" fmla="*/ 16 h 16"/>
                <a:gd name="T2" fmla="*/ 0 w 77"/>
                <a:gd name="T3" fmla="*/ 0 h 16"/>
                <a:gd name="T4" fmla="*/ 3 w 77"/>
                <a:gd name="T5" fmla="*/ 16 h 16"/>
                <a:gd name="T6" fmla="*/ 77 w 77"/>
                <a:gd name="T7" fmla="*/ 16 h 16"/>
              </a:gdLst>
              <a:ahLst/>
              <a:cxnLst>
                <a:cxn ang="0">
                  <a:pos x="T0" y="T1"/>
                </a:cxn>
                <a:cxn ang="0">
                  <a:pos x="T2" y="T3"/>
                </a:cxn>
                <a:cxn ang="0">
                  <a:pos x="T4" y="T5"/>
                </a:cxn>
                <a:cxn ang="0">
                  <a:pos x="T6" y="T7"/>
                </a:cxn>
              </a:cxnLst>
              <a:rect l="0" t="0" r="r" b="b"/>
              <a:pathLst>
                <a:path w="77" h="16">
                  <a:moveTo>
                    <a:pt x="77" y="16"/>
                  </a:moveTo>
                  <a:lnTo>
                    <a:pt x="0" y="0"/>
                  </a:lnTo>
                  <a:lnTo>
                    <a:pt x="3" y="16"/>
                  </a:lnTo>
                  <a:lnTo>
                    <a:pt x="77" y="16"/>
                  </a:lnTo>
                  <a:close/>
                </a:path>
              </a:pathLst>
            </a:custGeom>
            <a:solidFill>
              <a:srgbClr val="7ACF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67" kern="0">
                <a:solidFill>
                  <a:srgbClr val="000000"/>
                </a:solidFill>
                <a:latin typeface="Arial"/>
                <a:cs typeface="Arial"/>
                <a:sym typeface="Arial"/>
                <a:rtl val="0"/>
              </a:endParaRPr>
            </a:p>
          </p:txBody>
        </p:sp>
        <p:sp>
          <p:nvSpPr>
            <p:cNvPr id="17" name="Freeform 719"/>
            <p:cNvSpPr>
              <a:spLocks/>
            </p:cNvSpPr>
            <p:nvPr userDrawn="1"/>
          </p:nvSpPr>
          <p:spPr bwMode="auto">
            <a:xfrm>
              <a:off x="6191251" y="1222376"/>
              <a:ext cx="298450" cy="125413"/>
            </a:xfrm>
            <a:custGeom>
              <a:avLst/>
              <a:gdLst>
                <a:gd name="T0" fmla="*/ 566 w 566"/>
                <a:gd name="T1" fmla="*/ 237 h 237"/>
                <a:gd name="T2" fmla="*/ 508 w 566"/>
                <a:gd name="T3" fmla="*/ 0 h 237"/>
                <a:gd name="T4" fmla="*/ 0 w 566"/>
                <a:gd name="T5" fmla="*/ 221 h 237"/>
                <a:gd name="T6" fmla="*/ 77 w 566"/>
                <a:gd name="T7" fmla="*/ 237 h 237"/>
                <a:gd name="T8" fmla="*/ 566 w 566"/>
                <a:gd name="T9" fmla="*/ 237 h 237"/>
              </a:gdLst>
              <a:ahLst/>
              <a:cxnLst>
                <a:cxn ang="0">
                  <a:pos x="T0" y="T1"/>
                </a:cxn>
                <a:cxn ang="0">
                  <a:pos x="T2" y="T3"/>
                </a:cxn>
                <a:cxn ang="0">
                  <a:pos x="T4" y="T5"/>
                </a:cxn>
                <a:cxn ang="0">
                  <a:pos x="T6" y="T7"/>
                </a:cxn>
                <a:cxn ang="0">
                  <a:pos x="T8" y="T9"/>
                </a:cxn>
              </a:cxnLst>
              <a:rect l="0" t="0" r="r" b="b"/>
              <a:pathLst>
                <a:path w="566" h="237">
                  <a:moveTo>
                    <a:pt x="566" y="237"/>
                  </a:moveTo>
                  <a:lnTo>
                    <a:pt x="508" y="0"/>
                  </a:lnTo>
                  <a:lnTo>
                    <a:pt x="0" y="221"/>
                  </a:lnTo>
                  <a:lnTo>
                    <a:pt x="77" y="237"/>
                  </a:lnTo>
                  <a:lnTo>
                    <a:pt x="566" y="237"/>
                  </a:lnTo>
                  <a:close/>
                </a:path>
              </a:pathLst>
            </a:custGeom>
            <a:solidFill>
              <a:srgbClr val="43AC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67" kern="0">
                <a:solidFill>
                  <a:srgbClr val="000000"/>
                </a:solidFill>
                <a:latin typeface="Arial"/>
                <a:cs typeface="Arial"/>
                <a:sym typeface="Arial"/>
                <a:rtl val="0"/>
              </a:endParaRPr>
            </a:p>
          </p:txBody>
        </p:sp>
        <p:sp>
          <p:nvSpPr>
            <p:cNvPr id="18" name="Freeform 720"/>
            <p:cNvSpPr>
              <a:spLocks/>
            </p:cNvSpPr>
            <p:nvPr userDrawn="1"/>
          </p:nvSpPr>
          <p:spPr bwMode="auto">
            <a:xfrm>
              <a:off x="5114926" y="1296988"/>
              <a:ext cx="138113" cy="50800"/>
            </a:xfrm>
            <a:custGeom>
              <a:avLst/>
              <a:gdLst>
                <a:gd name="T0" fmla="*/ 0 w 260"/>
                <a:gd name="T1" fmla="*/ 0 h 98"/>
                <a:gd name="T2" fmla="*/ 0 w 260"/>
                <a:gd name="T3" fmla="*/ 98 h 98"/>
                <a:gd name="T4" fmla="*/ 232 w 260"/>
                <a:gd name="T5" fmla="*/ 98 h 98"/>
                <a:gd name="T6" fmla="*/ 260 w 260"/>
                <a:gd name="T7" fmla="*/ 82 h 98"/>
                <a:gd name="T8" fmla="*/ 0 w 260"/>
                <a:gd name="T9" fmla="*/ 0 h 98"/>
              </a:gdLst>
              <a:ahLst/>
              <a:cxnLst>
                <a:cxn ang="0">
                  <a:pos x="T0" y="T1"/>
                </a:cxn>
                <a:cxn ang="0">
                  <a:pos x="T2" y="T3"/>
                </a:cxn>
                <a:cxn ang="0">
                  <a:pos x="T4" y="T5"/>
                </a:cxn>
                <a:cxn ang="0">
                  <a:pos x="T6" y="T7"/>
                </a:cxn>
                <a:cxn ang="0">
                  <a:pos x="T8" y="T9"/>
                </a:cxn>
              </a:cxnLst>
              <a:rect l="0" t="0" r="r" b="b"/>
              <a:pathLst>
                <a:path w="260" h="98">
                  <a:moveTo>
                    <a:pt x="0" y="0"/>
                  </a:moveTo>
                  <a:lnTo>
                    <a:pt x="0" y="98"/>
                  </a:lnTo>
                  <a:lnTo>
                    <a:pt x="232" y="98"/>
                  </a:lnTo>
                  <a:lnTo>
                    <a:pt x="260" y="82"/>
                  </a:lnTo>
                  <a:lnTo>
                    <a:pt x="0" y="0"/>
                  </a:lnTo>
                  <a:close/>
                </a:path>
              </a:pathLst>
            </a:custGeom>
            <a:solidFill>
              <a:srgbClr val="DC15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67" kern="0">
                <a:solidFill>
                  <a:srgbClr val="000000"/>
                </a:solidFill>
                <a:latin typeface="Arial"/>
                <a:cs typeface="Arial"/>
                <a:sym typeface="Arial"/>
                <a:rtl val="0"/>
              </a:endParaRPr>
            </a:p>
          </p:txBody>
        </p:sp>
        <p:sp>
          <p:nvSpPr>
            <p:cNvPr id="19" name="Freeform 721"/>
            <p:cNvSpPr>
              <a:spLocks/>
            </p:cNvSpPr>
            <p:nvPr userDrawn="1"/>
          </p:nvSpPr>
          <p:spPr bwMode="auto">
            <a:xfrm>
              <a:off x="5237164" y="1339851"/>
              <a:ext cx="20638" cy="7938"/>
            </a:xfrm>
            <a:custGeom>
              <a:avLst/>
              <a:gdLst>
                <a:gd name="T0" fmla="*/ 39 w 39"/>
                <a:gd name="T1" fmla="*/ 16 h 16"/>
                <a:gd name="T2" fmla="*/ 28 w 39"/>
                <a:gd name="T3" fmla="*/ 0 h 16"/>
                <a:gd name="T4" fmla="*/ 0 w 39"/>
                <a:gd name="T5" fmla="*/ 16 h 16"/>
                <a:gd name="T6" fmla="*/ 39 w 39"/>
                <a:gd name="T7" fmla="*/ 16 h 16"/>
              </a:gdLst>
              <a:ahLst/>
              <a:cxnLst>
                <a:cxn ang="0">
                  <a:pos x="T0" y="T1"/>
                </a:cxn>
                <a:cxn ang="0">
                  <a:pos x="T2" y="T3"/>
                </a:cxn>
                <a:cxn ang="0">
                  <a:pos x="T4" y="T5"/>
                </a:cxn>
                <a:cxn ang="0">
                  <a:pos x="T6" y="T7"/>
                </a:cxn>
              </a:cxnLst>
              <a:rect l="0" t="0" r="r" b="b"/>
              <a:pathLst>
                <a:path w="39" h="16">
                  <a:moveTo>
                    <a:pt x="39" y="16"/>
                  </a:moveTo>
                  <a:lnTo>
                    <a:pt x="28" y="0"/>
                  </a:lnTo>
                  <a:lnTo>
                    <a:pt x="0" y="16"/>
                  </a:lnTo>
                  <a:lnTo>
                    <a:pt x="39" y="16"/>
                  </a:lnTo>
                  <a:close/>
                </a:path>
              </a:pathLst>
            </a:custGeom>
            <a:solidFill>
              <a:srgbClr val="D815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67" kern="0">
                <a:solidFill>
                  <a:srgbClr val="000000"/>
                </a:solidFill>
                <a:latin typeface="Arial"/>
                <a:cs typeface="Arial"/>
                <a:sym typeface="Arial"/>
                <a:rtl val="0"/>
              </a:endParaRPr>
            </a:p>
          </p:txBody>
        </p:sp>
        <p:sp>
          <p:nvSpPr>
            <p:cNvPr id="20" name="Freeform 722"/>
            <p:cNvSpPr>
              <a:spLocks/>
            </p:cNvSpPr>
            <p:nvPr userDrawn="1"/>
          </p:nvSpPr>
          <p:spPr bwMode="auto">
            <a:xfrm>
              <a:off x="6700839" y="1222376"/>
              <a:ext cx="134938" cy="125413"/>
            </a:xfrm>
            <a:custGeom>
              <a:avLst/>
              <a:gdLst>
                <a:gd name="T0" fmla="*/ 171 w 255"/>
                <a:gd name="T1" fmla="*/ 237 h 237"/>
                <a:gd name="T2" fmla="*/ 255 w 255"/>
                <a:gd name="T3" fmla="*/ 0 h 237"/>
                <a:gd name="T4" fmla="*/ 0 w 255"/>
                <a:gd name="T5" fmla="*/ 0 h 237"/>
                <a:gd name="T6" fmla="*/ 147 w 255"/>
                <a:gd name="T7" fmla="*/ 237 h 237"/>
                <a:gd name="T8" fmla="*/ 171 w 255"/>
                <a:gd name="T9" fmla="*/ 237 h 237"/>
              </a:gdLst>
              <a:ahLst/>
              <a:cxnLst>
                <a:cxn ang="0">
                  <a:pos x="T0" y="T1"/>
                </a:cxn>
                <a:cxn ang="0">
                  <a:pos x="T2" y="T3"/>
                </a:cxn>
                <a:cxn ang="0">
                  <a:pos x="T4" y="T5"/>
                </a:cxn>
                <a:cxn ang="0">
                  <a:pos x="T6" y="T7"/>
                </a:cxn>
                <a:cxn ang="0">
                  <a:pos x="T8" y="T9"/>
                </a:cxn>
              </a:cxnLst>
              <a:rect l="0" t="0" r="r" b="b"/>
              <a:pathLst>
                <a:path w="255" h="237">
                  <a:moveTo>
                    <a:pt x="171" y="237"/>
                  </a:moveTo>
                  <a:lnTo>
                    <a:pt x="255" y="0"/>
                  </a:lnTo>
                  <a:lnTo>
                    <a:pt x="0" y="0"/>
                  </a:lnTo>
                  <a:lnTo>
                    <a:pt x="147" y="237"/>
                  </a:lnTo>
                  <a:lnTo>
                    <a:pt x="171" y="237"/>
                  </a:lnTo>
                  <a:close/>
                </a:path>
              </a:pathLst>
            </a:custGeom>
            <a:solidFill>
              <a:srgbClr val="AEDC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67" kern="0">
                <a:solidFill>
                  <a:srgbClr val="000000"/>
                </a:solidFill>
                <a:latin typeface="Arial"/>
                <a:cs typeface="Arial"/>
                <a:sym typeface="Arial"/>
                <a:rtl val="0"/>
              </a:endParaRPr>
            </a:p>
          </p:txBody>
        </p:sp>
        <p:sp>
          <p:nvSpPr>
            <p:cNvPr id="21" name="Freeform 723"/>
            <p:cNvSpPr>
              <a:spLocks/>
            </p:cNvSpPr>
            <p:nvPr userDrawn="1"/>
          </p:nvSpPr>
          <p:spPr bwMode="auto">
            <a:xfrm>
              <a:off x="6791326" y="1222376"/>
              <a:ext cx="155575" cy="125413"/>
            </a:xfrm>
            <a:custGeom>
              <a:avLst/>
              <a:gdLst>
                <a:gd name="T0" fmla="*/ 292 w 292"/>
                <a:gd name="T1" fmla="*/ 237 h 237"/>
                <a:gd name="T2" fmla="*/ 154 w 292"/>
                <a:gd name="T3" fmla="*/ 0 h 237"/>
                <a:gd name="T4" fmla="*/ 84 w 292"/>
                <a:gd name="T5" fmla="*/ 0 h 237"/>
                <a:gd name="T6" fmla="*/ 0 w 292"/>
                <a:gd name="T7" fmla="*/ 237 h 237"/>
                <a:gd name="T8" fmla="*/ 292 w 292"/>
                <a:gd name="T9" fmla="*/ 237 h 237"/>
              </a:gdLst>
              <a:ahLst/>
              <a:cxnLst>
                <a:cxn ang="0">
                  <a:pos x="T0" y="T1"/>
                </a:cxn>
                <a:cxn ang="0">
                  <a:pos x="T2" y="T3"/>
                </a:cxn>
                <a:cxn ang="0">
                  <a:pos x="T4" y="T5"/>
                </a:cxn>
                <a:cxn ang="0">
                  <a:pos x="T6" y="T7"/>
                </a:cxn>
                <a:cxn ang="0">
                  <a:pos x="T8" y="T9"/>
                </a:cxn>
              </a:cxnLst>
              <a:rect l="0" t="0" r="r" b="b"/>
              <a:pathLst>
                <a:path w="292" h="237">
                  <a:moveTo>
                    <a:pt x="292" y="237"/>
                  </a:moveTo>
                  <a:lnTo>
                    <a:pt x="154" y="0"/>
                  </a:lnTo>
                  <a:lnTo>
                    <a:pt x="84" y="0"/>
                  </a:lnTo>
                  <a:lnTo>
                    <a:pt x="0" y="237"/>
                  </a:lnTo>
                  <a:lnTo>
                    <a:pt x="292" y="237"/>
                  </a:lnTo>
                  <a:close/>
                </a:path>
              </a:pathLst>
            </a:custGeom>
            <a:solidFill>
              <a:srgbClr val="A4D93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67" kern="0">
                <a:solidFill>
                  <a:srgbClr val="000000"/>
                </a:solidFill>
                <a:latin typeface="Arial"/>
                <a:cs typeface="Arial"/>
                <a:sym typeface="Arial"/>
                <a:rtl val="0"/>
              </a:endParaRPr>
            </a:p>
          </p:txBody>
        </p:sp>
        <p:sp>
          <p:nvSpPr>
            <p:cNvPr id="22" name="Freeform 724"/>
            <p:cNvSpPr>
              <a:spLocks/>
            </p:cNvSpPr>
            <p:nvPr userDrawn="1"/>
          </p:nvSpPr>
          <p:spPr bwMode="auto">
            <a:xfrm>
              <a:off x="6873876" y="1222376"/>
              <a:ext cx="123825" cy="125413"/>
            </a:xfrm>
            <a:custGeom>
              <a:avLst/>
              <a:gdLst>
                <a:gd name="T0" fmla="*/ 192 w 236"/>
                <a:gd name="T1" fmla="*/ 237 h 237"/>
                <a:gd name="T2" fmla="*/ 236 w 236"/>
                <a:gd name="T3" fmla="*/ 145 h 237"/>
                <a:gd name="T4" fmla="*/ 53 w 236"/>
                <a:gd name="T5" fmla="*/ 0 h 237"/>
                <a:gd name="T6" fmla="*/ 0 w 236"/>
                <a:gd name="T7" fmla="*/ 0 h 237"/>
                <a:gd name="T8" fmla="*/ 138 w 236"/>
                <a:gd name="T9" fmla="*/ 237 h 237"/>
                <a:gd name="T10" fmla="*/ 192 w 236"/>
                <a:gd name="T11" fmla="*/ 237 h 237"/>
              </a:gdLst>
              <a:ahLst/>
              <a:cxnLst>
                <a:cxn ang="0">
                  <a:pos x="T0" y="T1"/>
                </a:cxn>
                <a:cxn ang="0">
                  <a:pos x="T2" y="T3"/>
                </a:cxn>
                <a:cxn ang="0">
                  <a:pos x="T4" y="T5"/>
                </a:cxn>
                <a:cxn ang="0">
                  <a:pos x="T6" y="T7"/>
                </a:cxn>
                <a:cxn ang="0">
                  <a:pos x="T8" y="T9"/>
                </a:cxn>
                <a:cxn ang="0">
                  <a:pos x="T10" y="T11"/>
                </a:cxn>
              </a:cxnLst>
              <a:rect l="0" t="0" r="r" b="b"/>
              <a:pathLst>
                <a:path w="236" h="237">
                  <a:moveTo>
                    <a:pt x="192" y="237"/>
                  </a:moveTo>
                  <a:lnTo>
                    <a:pt x="236" y="145"/>
                  </a:lnTo>
                  <a:lnTo>
                    <a:pt x="53" y="0"/>
                  </a:lnTo>
                  <a:lnTo>
                    <a:pt x="0" y="0"/>
                  </a:lnTo>
                  <a:lnTo>
                    <a:pt x="138" y="237"/>
                  </a:lnTo>
                  <a:lnTo>
                    <a:pt x="192" y="237"/>
                  </a:lnTo>
                  <a:close/>
                </a:path>
              </a:pathLst>
            </a:custGeom>
            <a:solidFill>
              <a:srgbClr val="A6D71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67" kern="0">
                <a:solidFill>
                  <a:srgbClr val="000000"/>
                </a:solidFill>
                <a:latin typeface="Arial"/>
                <a:cs typeface="Arial"/>
                <a:sym typeface="Arial"/>
                <a:rtl val="0"/>
              </a:endParaRPr>
            </a:p>
          </p:txBody>
        </p:sp>
        <p:sp>
          <p:nvSpPr>
            <p:cNvPr id="23" name="Freeform 725"/>
            <p:cNvSpPr>
              <a:spLocks/>
            </p:cNvSpPr>
            <p:nvPr userDrawn="1"/>
          </p:nvSpPr>
          <p:spPr bwMode="auto">
            <a:xfrm>
              <a:off x="6900864" y="1222376"/>
              <a:ext cx="133350" cy="77788"/>
            </a:xfrm>
            <a:custGeom>
              <a:avLst/>
              <a:gdLst>
                <a:gd name="T0" fmla="*/ 0 w 251"/>
                <a:gd name="T1" fmla="*/ 0 h 145"/>
                <a:gd name="T2" fmla="*/ 183 w 251"/>
                <a:gd name="T3" fmla="*/ 145 h 145"/>
                <a:gd name="T4" fmla="*/ 251 w 251"/>
                <a:gd name="T5" fmla="*/ 76 h 145"/>
                <a:gd name="T6" fmla="*/ 77 w 251"/>
                <a:gd name="T7" fmla="*/ 0 h 145"/>
                <a:gd name="T8" fmla="*/ 0 w 251"/>
                <a:gd name="T9" fmla="*/ 0 h 145"/>
              </a:gdLst>
              <a:ahLst/>
              <a:cxnLst>
                <a:cxn ang="0">
                  <a:pos x="T0" y="T1"/>
                </a:cxn>
                <a:cxn ang="0">
                  <a:pos x="T2" y="T3"/>
                </a:cxn>
                <a:cxn ang="0">
                  <a:pos x="T4" y="T5"/>
                </a:cxn>
                <a:cxn ang="0">
                  <a:pos x="T6" y="T7"/>
                </a:cxn>
                <a:cxn ang="0">
                  <a:pos x="T8" y="T9"/>
                </a:cxn>
              </a:cxnLst>
              <a:rect l="0" t="0" r="r" b="b"/>
              <a:pathLst>
                <a:path w="251" h="145">
                  <a:moveTo>
                    <a:pt x="0" y="0"/>
                  </a:moveTo>
                  <a:lnTo>
                    <a:pt x="183" y="145"/>
                  </a:lnTo>
                  <a:lnTo>
                    <a:pt x="251" y="76"/>
                  </a:lnTo>
                  <a:lnTo>
                    <a:pt x="77" y="0"/>
                  </a:lnTo>
                  <a:lnTo>
                    <a:pt x="0" y="0"/>
                  </a:lnTo>
                  <a:close/>
                </a:path>
              </a:pathLst>
            </a:custGeom>
            <a:solidFill>
              <a:srgbClr val="DBE81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67" kern="0">
                <a:solidFill>
                  <a:srgbClr val="000000"/>
                </a:solidFill>
                <a:latin typeface="Arial"/>
                <a:cs typeface="Arial"/>
                <a:sym typeface="Arial"/>
                <a:rtl val="0"/>
              </a:endParaRPr>
            </a:p>
          </p:txBody>
        </p:sp>
        <p:sp>
          <p:nvSpPr>
            <p:cNvPr id="24" name="Freeform 726"/>
            <p:cNvSpPr>
              <a:spLocks/>
            </p:cNvSpPr>
            <p:nvPr userDrawn="1"/>
          </p:nvSpPr>
          <p:spPr bwMode="auto">
            <a:xfrm>
              <a:off x="6975476" y="1300163"/>
              <a:ext cx="22225" cy="47625"/>
            </a:xfrm>
            <a:custGeom>
              <a:avLst/>
              <a:gdLst>
                <a:gd name="T0" fmla="*/ 27 w 44"/>
                <a:gd name="T1" fmla="*/ 92 h 92"/>
                <a:gd name="T2" fmla="*/ 36 w 44"/>
                <a:gd name="T3" fmla="*/ 84 h 92"/>
                <a:gd name="T4" fmla="*/ 44 w 44"/>
                <a:gd name="T5" fmla="*/ 0 h 92"/>
                <a:gd name="T6" fmla="*/ 0 w 44"/>
                <a:gd name="T7" fmla="*/ 92 h 92"/>
                <a:gd name="T8" fmla="*/ 27 w 44"/>
                <a:gd name="T9" fmla="*/ 92 h 92"/>
              </a:gdLst>
              <a:ahLst/>
              <a:cxnLst>
                <a:cxn ang="0">
                  <a:pos x="T0" y="T1"/>
                </a:cxn>
                <a:cxn ang="0">
                  <a:pos x="T2" y="T3"/>
                </a:cxn>
                <a:cxn ang="0">
                  <a:pos x="T4" y="T5"/>
                </a:cxn>
                <a:cxn ang="0">
                  <a:pos x="T6" y="T7"/>
                </a:cxn>
                <a:cxn ang="0">
                  <a:pos x="T8" y="T9"/>
                </a:cxn>
              </a:cxnLst>
              <a:rect l="0" t="0" r="r" b="b"/>
              <a:pathLst>
                <a:path w="44" h="92">
                  <a:moveTo>
                    <a:pt x="27" y="92"/>
                  </a:moveTo>
                  <a:lnTo>
                    <a:pt x="36" y="84"/>
                  </a:lnTo>
                  <a:lnTo>
                    <a:pt x="44" y="0"/>
                  </a:lnTo>
                  <a:lnTo>
                    <a:pt x="0" y="92"/>
                  </a:lnTo>
                  <a:lnTo>
                    <a:pt x="27" y="92"/>
                  </a:lnTo>
                  <a:close/>
                </a:path>
              </a:pathLst>
            </a:custGeom>
            <a:solidFill>
              <a:srgbClr val="8DD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67" kern="0">
                <a:solidFill>
                  <a:srgbClr val="000000"/>
                </a:solidFill>
                <a:latin typeface="Arial"/>
                <a:cs typeface="Arial"/>
                <a:sym typeface="Arial"/>
                <a:rtl val="0"/>
              </a:endParaRPr>
            </a:p>
          </p:txBody>
        </p:sp>
        <p:sp>
          <p:nvSpPr>
            <p:cNvPr id="25" name="Freeform 727"/>
            <p:cNvSpPr>
              <a:spLocks/>
            </p:cNvSpPr>
            <p:nvPr userDrawn="1"/>
          </p:nvSpPr>
          <p:spPr bwMode="auto">
            <a:xfrm>
              <a:off x="6994526" y="1263651"/>
              <a:ext cx="39688" cy="80963"/>
            </a:xfrm>
            <a:custGeom>
              <a:avLst/>
              <a:gdLst>
                <a:gd name="T0" fmla="*/ 0 w 76"/>
                <a:gd name="T1" fmla="*/ 153 h 153"/>
                <a:gd name="T2" fmla="*/ 76 w 76"/>
                <a:gd name="T3" fmla="*/ 0 h 153"/>
                <a:gd name="T4" fmla="*/ 8 w 76"/>
                <a:gd name="T5" fmla="*/ 69 h 153"/>
                <a:gd name="T6" fmla="*/ 0 w 76"/>
                <a:gd name="T7" fmla="*/ 153 h 153"/>
              </a:gdLst>
              <a:ahLst/>
              <a:cxnLst>
                <a:cxn ang="0">
                  <a:pos x="T0" y="T1"/>
                </a:cxn>
                <a:cxn ang="0">
                  <a:pos x="T2" y="T3"/>
                </a:cxn>
                <a:cxn ang="0">
                  <a:pos x="T4" y="T5"/>
                </a:cxn>
                <a:cxn ang="0">
                  <a:pos x="T6" y="T7"/>
                </a:cxn>
              </a:cxnLst>
              <a:rect l="0" t="0" r="r" b="b"/>
              <a:pathLst>
                <a:path w="76" h="153">
                  <a:moveTo>
                    <a:pt x="0" y="153"/>
                  </a:moveTo>
                  <a:lnTo>
                    <a:pt x="76" y="0"/>
                  </a:lnTo>
                  <a:lnTo>
                    <a:pt x="8" y="69"/>
                  </a:lnTo>
                  <a:lnTo>
                    <a:pt x="0" y="153"/>
                  </a:lnTo>
                  <a:close/>
                </a:path>
              </a:pathLst>
            </a:custGeom>
            <a:solidFill>
              <a:srgbClr val="C7E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67" kern="0">
                <a:solidFill>
                  <a:srgbClr val="000000"/>
                </a:solidFill>
                <a:latin typeface="Arial"/>
                <a:cs typeface="Arial"/>
                <a:sym typeface="Arial"/>
                <a:rtl val="0"/>
              </a:endParaRPr>
            </a:p>
          </p:txBody>
        </p:sp>
        <p:sp>
          <p:nvSpPr>
            <p:cNvPr id="26" name="Freeform 728"/>
            <p:cNvSpPr>
              <a:spLocks/>
            </p:cNvSpPr>
            <p:nvPr userDrawn="1"/>
          </p:nvSpPr>
          <p:spPr bwMode="auto">
            <a:xfrm>
              <a:off x="5641976" y="1327151"/>
              <a:ext cx="38100" cy="20638"/>
            </a:xfrm>
            <a:custGeom>
              <a:avLst/>
              <a:gdLst>
                <a:gd name="T0" fmla="*/ 71 w 71"/>
                <a:gd name="T1" fmla="*/ 41 h 41"/>
                <a:gd name="T2" fmla="*/ 0 w 71"/>
                <a:gd name="T3" fmla="*/ 0 h 41"/>
                <a:gd name="T4" fmla="*/ 3 w 71"/>
                <a:gd name="T5" fmla="*/ 41 h 41"/>
                <a:gd name="T6" fmla="*/ 71 w 71"/>
                <a:gd name="T7" fmla="*/ 41 h 41"/>
              </a:gdLst>
              <a:ahLst/>
              <a:cxnLst>
                <a:cxn ang="0">
                  <a:pos x="T0" y="T1"/>
                </a:cxn>
                <a:cxn ang="0">
                  <a:pos x="T2" y="T3"/>
                </a:cxn>
                <a:cxn ang="0">
                  <a:pos x="T4" y="T5"/>
                </a:cxn>
                <a:cxn ang="0">
                  <a:pos x="T6" y="T7"/>
                </a:cxn>
              </a:cxnLst>
              <a:rect l="0" t="0" r="r" b="b"/>
              <a:pathLst>
                <a:path w="71" h="41">
                  <a:moveTo>
                    <a:pt x="71" y="41"/>
                  </a:moveTo>
                  <a:lnTo>
                    <a:pt x="0" y="0"/>
                  </a:lnTo>
                  <a:lnTo>
                    <a:pt x="3" y="41"/>
                  </a:lnTo>
                  <a:lnTo>
                    <a:pt x="71" y="41"/>
                  </a:lnTo>
                  <a:close/>
                </a:path>
              </a:pathLst>
            </a:custGeom>
            <a:solidFill>
              <a:srgbClr val="4879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67" kern="0">
                <a:solidFill>
                  <a:srgbClr val="000000"/>
                </a:solidFill>
                <a:latin typeface="Arial"/>
                <a:cs typeface="Arial"/>
                <a:sym typeface="Arial"/>
                <a:rtl val="0"/>
              </a:endParaRPr>
            </a:p>
          </p:txBody>
        </p:sp>
        <p:sp>
          <p:nvSpPr>
            <p:cNvPr id="27" name="Freeform 729"/>
            <p:cNvSpPr>
              <a:spLocks/>
            </p:cNvSpPr>
            <p:nvPr userDrawn="1"/>
          </p:nvSpPr>
          <p:spPr bwMode="auto">
            <a:xfrm>
              <a:off x="5553076" y="1327151"/>
              <a:ext cx="90488" cy="20638"/>
            </a:xfrm>
            <a:custGeom>
              <a:avLst/>
              <a:gdLst>
                <a:gd name="T0" fmla="*/ 171 w 171"/>
                <a:gd name="T1" fmla="*/ 41 h 41"/>
                <a:gd name="T2" fmla="*/ 168 w 171"/>
                <a:gd name="T3" fmla="*/ 0 h 41"/>
                <a:gd name="T4" fmla="*/ 0 w 171"/>
                <a:gd name="T5" fmla="*/ 41 h 41"/>
                <a:gd name="T6" fmla="*/ 171 w 171"/>
                <a:gd name="T7" fmla="*/ 41 h 41"/>
              </a:gdLst>
              <a:ahLst/>
              <a:cxnLst>
                <a:cxn ang="0">
                  <a:pos x="T0" y="T1"/>
                </a:cxn>
                <a:cxn ang="0">
                  <a:pos x="T2" y="T3"/>
                </a:cxn>
                <a:cxn ang="0">
                  <a:pos x="T4" y="T5"/>
                </a:cxn>
                <a:cxn ang="0">
                  <a:pos x="T6" y="T7"/>
                </a:cxn>
              </a:cxnLst>
              <a:rect l="0" t="0" r="r" b="b"/>
              <a:pathLst>
                <a:path w="171" h="41">
                  <a:moveTo>
                    <a:pt x="171" y="41"/>
                  </a:moveTo>
                  <a:lnTo>
                    <a:pt x="168" y="0"/>
                  </a:lnTo>
                  <a:lnTo>
                    <a:pt x="0" y="41"/>
                  </a:lnTo>
                  <a:lnTo>
                    <a:pt x="171" y="41"/>
                  </a:lnTo>
                  <a:close/>
                </a:path>
              </a:pathLst>
            </a:custGeom>
            <a:solidFill>
              <a:srgbClr val="34529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67" kern="0">
                <a:solidFill>
                  <a:srgbClr val="000000"/>
                </a:solidFill>
                <a:latin typeface="Arial"/>
                <a:cs typeface="Arial"/>
                <a:sym typeface="Arial"/>
                <a:rtl val="0"/>
              </a:endParaRPr>
            </a:p>
          </p:txBody>
        </p:sp>
        <p:sp>
          <p:nvSpPr>
            <p:cNvPr id="28" name="Freeform 730"/>
            <p:cNvSpPr>
              <a:spLocks/>
            </p:cNvSpPr>
            <p:nvPr userDrawn="1"/>
          </p:nvSpPr>
          <p:spPr bwMode="auto">
            <a:xfrm>
              <a:off x="7034214" y="1263651"/>
              <a:ext cx="196850" cy="84138"/>
            </a:xfrm>
            <a:custGeom>
              <a:avLst/>
              <a:gdLst>
                <a:gd name="T0" fmla="*/ 305 w 373"/>
                <a:gd name="T1" fmla="*/ 161 h 161"/>
                <a:gd name="T2" fmla="*/ 373 w 373"/>
                <a:gd name="T3" fmla="*/ 85 h 161"/>
                <a:gd name="T4" fmla="*/ 0 w 373"/>
                <a:gd name="T5" fmla="*/ 0 h 161"/>
                <a:gd name="T6" fmla="*/ 94 w 373"/>
                <a:gd name="T7" fmla="*/ 161 h 161"/>
                <a:gd name="T8" fmla="*/ 305 w 373"/>
                <a:gd name="T9" fmla="*/ 161 h 161"/>
              </a:gdLst>
              <a:ahLst/>
              <a:cxnLst>
                <a:cxn ang="0">
                  <a:pos x="T0" y="T1"/>
                </a:cxn>
                <a:cxn ang="0">
                  <a:pos x="T2" y="T3"/>
                </a:cxn>
                <a:cxn ang="0">
                  <a:pos x="T4" y="T5"/>
                </a:cxn>
                <a:cxn ang="0">
                  <a:pos x="T6" y="T7"/>
                </a:cxn>
                <a:cxn ang="0">
                  <a:pos x="T8" y="T9"/>
                </a:cxn>
              </a:cxnLst>
              <a:rect l="0" t="0" r="r" b="b"/>
              <a:pathLst>
                <a:path w="373" h="161">
                  <a:moveTo>
                    <a:pt x="305" y="161"/>
                  </a:moveTo>
                  <a:lnTo>
                    <a:pt x="373" y="85"/>
                  </a:lnTo>
                  <a:lnTo>
                    <a:pt x="0" y="0"/>
                  </a:lnTo>
                  <a:lnTo>
                    <a:pt x="94" y="161"/>
                  </a:lnTo>
                  <a:lnTo>
                    <a:pt x="305" y="161"/>
                  </a:lnTo>
                  <a:close/>
                </a:path>
              </a:pathLst>
            </a:custGeom>
            <a:solidFill>
              <a:srgbClr val="E4EA1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67" kern="0">
                <a:solidFill>
                  <a:srgbClr val="000000"/>
                </a:solidFill>
                <a:latin typeface="Arial"/>
                <a:cs typeface="Arial"/>
                <a:sym typeface="Arial"/>
                <a:rtl val="0"/>
              </a:endParaRPr>
            </a:p>
          </p:txBody>
        </p:sp>
        <p:sp>
          <p:nvSpPr>
            <p:cNvPr id="29" name="Freeform 731"/>
            <p:cNvSpPr>
              <a:spLocks/>
            </p:cNvSpPr>
            <p:nvPr userDrawn="1"/>
          </p:nvSpPr>
          <p:spPr bwMode="auto">
            <a:xfrm>
              <a:off x="7196139" y="1308101"/>
              <a:ext cx="34925" cy="39688"/>
            </a:xfrm>
            <a:custGeom>
              <a:avLst/>
              <a:gdLst>
                <a:gd name="T0" fmla="*/ 54 w 68"/>
                <a:gd name="T1" fmla="*/ 76 h 76"/>
                <a:gd name="T2" fmla="*/ 68 w 68"/>
                <a:gd name="T3" fmla="*/ 0 h 76"/>
                <a:gd name="T4" fmla="*/ 0 w 68"/>
                <a:gd name="T5" fmla="*/ 76 h 76"/>
                <a:gd name="T6" fmla="*/ 54 w 68"/>
                <a:gd name="T7" fmla="*/ 76 h 76"/>
              </a:gdLst>
              <a:ahLst/>
              <a:cxnLst>
                <a:cxn ang="0">
                  <a:pos x="T0" y="T1"/>
                </a:cxn>
                <a:cxn ang="0">
                  <a:pos x="T2" y="T3"/>
                </a:cxn>
                <a:cxn ang="0">
                  <a:pos x="T4" y="T5"/>
                </a:cxn>
                <a:cxn ang="0">
                  <a:pos x="T6" y="T7"/>
                </a:cxn>
              </a:cxnLst>
              <a:rect l="0" t="0" r="r" b="b"/>
              <a:pathLst>
                <a:path w="68" h="76">
                  <a:moveTo>
                    <a:pt x="54" y="76"/>
                  </a:moveTo>
                  <a:lnTo>
                    <a:pt x="68" y="0"/>
                  </a:lnTo>
                  <a:lnTo>
                    <a:pt x="0" y="76"/>
                  </a:lnTo>
                  <a:lnTo>
                    <a:pt x="54" y="76"/>
                  </a:lnTo>
                  <a:close/>
                </a:path>
              </a:pathLst>
            </a:custGeom>
            <a:solidFill>
              <a:srgbClr val="D9E6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67" kern="0">
                <a:solidFill>
                  <a:srgbClr val="000000"/>
                </a:solidFill>
                <a:latin typeface="Arial"/>
                <a:cs typeface="Arial"/>
                <a:sym typeface="Arial"/>
                <a:rtl val="0"/>
              </a:endParaRPr>
            </a:p>
          </p:txBody>
        </p:sp>
        <p:sp>
          <p:nvSpPr>
            <p:cNvPr id="30" name="Freeform 732"/>
            <p:cNvSpPr>
              <a:spLocks/>
            </p:cNvSpPr>
            <p:nvPr userDrawn="1"/>
          </p:nvSpPr>
          <p:spPr bwMode="auto">
            <a:xfrm>
              <a:off x="6942139" y="1222376"/>
              <a:ext cx="111125" cy="41275"/>
            </a:xfrm>
            <a:custGeom>
              <a:avLst/>
              <a:gdLst>
                <a:gd name="T0" fmla="*/ 0 w 209"/>
                <a:gd name="T1" fmla="*/ 0 h 76"/>
                <a:gd name="T2" fmla="*/ 174 w 209"/>
                <a:gd name="T3" fmla="*/ 76 h 76"/>
                <a:gd name="T4" fmla="*/ 209 w 209"/>
                <a:gd name="T5" fmla="*/ 0 h 76"/>
                <a:gd name="T6" fmla="*/ 0 w 209"/>
                <a:gd name="T7" fmla="*/ 0 h 76"/>
              </a:gdLst>
              <a:ahLst/>
              <a:cxnLst>
                <a:cxn ang="0">
                  <a:pos x="T0" y="T1"/>
                </a:cxn>
                <a:cxn ang="0">
                  <a:pos x="T2" y="T3"/>
                </a:cxn>
                <a:cxn ang="0">
                  <a:pos x="T4" y="T5"/>
                </a:cxn>
                <a:cxn ang="0">
                  <a:pos x="T6" y="T7"/>
                </a:cxn>
              </a:cxnLst>
              <a:rect l="0" t="0" r="r" b="b"/>
              <a:pathLst>
                <a:path w="209" h="76">
                  <a:moveTo>
                    <a:pt x="0" y="0"/>
                  </a:moveTo>
                  <a:lnTo>
                    <a:pt x="174" y="76"/>
                  </a:lnTo>
                  <a:lnTo>
                    <a:pt x="209" y="0"/>
                  </a:lnTo>
                  <a:lnTo>
                    <a:pt x="0" y="0"/>
                  </a:lnTo>
                  <a:close/>
                </a:path>
              </a:pathLst>
            </a:custGeom>
            <a:solidFill>
              <a:srgbClr val="E0EA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67" kern="0">
                <a:solidFill>
                  <a:srgbClr val="000000"/>
                </a:solidFill>
                <a:latin typeface="Arial"/>
                <a:cs typeface="Arial"/>
                <a:sym typeface="Arial"/>
                <a:rtl val="0"/>
              </a:endParaRPr>
            </a:p>
          </p:txBody>
        </p:sp>
        <p:sp>
          <p:nvSpPr>
            <p:cNvPr id="31" name="Freeform 733"/>
            <p:cNvSpPr>
              <a:spLocks/>
            </p:cNvSpPr>
            <p:nvPr userDrawn="1"/>
          </p:nvSpPr>
          <p:spPr bwMode="auto">
            <a:xfrm>
              <a:off x="7034214" y="1222376"/>
              <a:ext cx="196850" cy="85725"/>
            </a:xfrm>
            <a:custGeom>
              <a:avLst/>
              <a:gdLst>
                <a:gd name="T0" fmla="*/ 35 w 373"/>
                <a:gd name="T1" fmla="*/ 0 h 161"/>
                <a:gd name="T2" fmla="*/ 0 w 373"/>
                <a:gd name="T3" fmla="*/ 76 h 161"/>
                <a:gd name="T4" fmla="*/ 373 w 373"/>
                <a:gd name="T5" fmla="*/ 161 h 161"/>
                <a:gd name="T6" fmla="*/ 186 w 373"/>
                <a:gd name="T7" fmla="*/ 0 h 161"/>
                <a:gd name="T8" fmla="*/ 35 w 373"/>
                <a:gd name="T9" fmla="*/ 0 h 161"/>
              </a:gdLst>
              <a:ahLst/>
              <a:cxnLst>
                <a:cxn ang="0">
                  <a:pos x="T0" y="T1"/>
                </a:cxn>
                <a:cxn ang="0">
                  <a:pos x="T2" y="T3"/>
                </a:cxn>
                <a:cxn ang="0">
                  <a:pos x="T4" y="T5"/>
                </a:cxn>
                <a:cxn ang="0">
                  <a:pos x="T6" y="T7"/>
                </a:cxn>
                <a:cxn ang="0">
                  <a:pos x="T8" y="T9"/>
                </a:cxn>
              </a:cxnLst>
              <a:rect l="0" t="0" r="r" b="b"/>
              <a:pathLst>
                <a:path w="373" h="161">
                  <a:moveTo>
                    <a:pt x="35" y="0"/>
                  </a:moveTo>
                  <a:lnTo>
                    <a:pt x="0" y="76"/>
                  </a:lnTo>
                  <a:lnTo>
                    <a:pt x="373" y="161"/>
                  </a:lnTo>
                  <a:lnTo>
                    <a:pt x="186" y="0"/>
                  </a:lnTo>
                  <a:lnTo>
                    <a:pt x="35" y="0"/>
                  </a:lnTo>
                  <a:close/>
                </a:path>
              </a:pathLst>
            </a:custGeom>
            <a:solidFill>
              <a:srgbClr val="F0EE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67" kern="0">
                <a:solidFill>
                  <a:srgbClr val="000000"/>
                </a:solidFill>
                <a:latin typeface="Arial"/>
                <a:cs typeface="Arial"/>
                <a:sym typeface="Arial"/>
                <a:rtl val="0"/>
              </a:endParaRPr>
            </a:p>
          </p:txBody>
        </p:sp>
        <p:sp>
          <p:nvSpPr>
            <p:cNvPr id="32" name="Freeform 734"/>
            <p:cNvSpPr>
              <a:spLocks/>
            </p:cNvSpPr>
            <p:nvPr userDrawn="1"/>
          </p:nvSpPr>
          <p:spPr bwMode="auto">
            <a:xfrm>
              <a:off x="6134101" y="1222376"/>
              <a:ext cx="58738" cy="117475"/>
            </a:xfrm>
            <a:custGeom>
              <a:avLst/>
              <a:gdLst>
                <a:gd name="T0" fmla="*/ 0 w 111"/>
                <a:gd name="T1" fmla="*/ 0 h 221"/>
                <a:gd name="T2" fmla="*/ 107 w 111"/>
                <a:gd name="T3" fmla="*/ 221 h 221"/>
                <a:gd name="T4" fmla="*/ 111 w 111"/>
                <a:gd name="T5" fmla="*/ 0 h 221"/>
                <a:gd name="T6" fmla="*/ 0 w 111"/>
                <a:gd name="T7" fmla="*/ 0 h 221"/>
              </a:gdLst>
              <a:ahLst/>
              <a:cxnLst>
                <a:cxn ang="0">
                  <a:pos x="T0" y="T1"/>
                </a:cxn>
                <a:cxn ang="0">
                  <a:pos x="T2" y="T3"/>
                </a:cxn>
                <a:cxn ang="0">
                  <a:pos x="T4" y="T5"/>
                </a:cxn>
                <a:cxn ang="0">
                  <a:pos x="T6" y="T7"/>
                </a:cxn>
              </a:cxnLst>
              <a:rect l="0" t="0" r="r" b="b"/>
              <a:pathLst>
                <a:path w="111" h="221">
                  <a:moveTo>
                    <a:pt x="0" y="0"/>
                  </a:moveTo>
                  <a:lnTo>
                    <a:pt x="107" y="221"/>
                  </a:lnTo>
                  <a:lnTo>
                    <a:pt x="111" y="0"/>
                  </a:lnTo>
                  <a:lnTo>
                    <a:pt x="0" y="0"/>
                  </a:lnTo>
                  <a:close/>
                </a:path>
              </a:pathLst>
            </a:custGeom>
            <a:solidFill>
              <a:srgbClr val="93DAC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67" kern="0">
                <a:solidFill>
                  <a:srgbClr val="000000"/>
                </a:solidFill>
                <a:latin typeface="Arial"/>
                <a:cs typeface="Arial"/>
                <a:sym typeface="Arial"/>
                <a:rtl val="0"/>
              </a:endParaRPr>
            </a:p>
          </p:txBody>
        </p:sp>
        <p:sp>
          <p:nvSpPr>
            <p:cNvPr id="33" name="Freeform 735"/>
            <p:cNvSpPr>
              <a:spLocks/>
            </p:cNvSpPr>
            <p:nvPr userDrawn="1"/>
          </p:nvSpPr>
          <p:spPr bwMode="auto">
            <a:xfrm>
              <a:off x="6191251" y="1222376"/>
              <a:ext cx="268288" cy="117475"/>
            </a:xfrm>
            <a:custGeom>
              <a:avLst/>
              <a:gdLst>
                <a:gd name="T0" fmla="*/ 4 w 508"/>
                <a:gd name="T1" fmla="*/ 0 h 221"/>
                <a:gd name="T2" fmla="*/ 0 w 508"/>
                <a:gd name="T3" fmla="*/ 221 h 221"/>
                <a:gd name="T4" fmla="*/ 508 w 508"/>
                <a:gd name="T5" fmla="*/ 0 h 221"/>
                <a:gd name="T6" fmla="*/ 508 w 508"/>
                <a:gd name="T7" fmla="*/ 0 h 221"/>
                <a:gd name="T8" fmla="*/ 4 w 508"/>
                <a:gd name="T9" fmla="*/ 0 h 221"/>
              </a:gdLst>
              <a:ahLst/>
              <a:cxnLst>
                <a:cxn ang="0">
                  <a:pos x="T0" y="T1"/>
                </a:cxn>
                <a:cxn ang="0">
                  <a:pos x="T2" y="T3"/>
                </a:cxn>
                <a:cxn ang="0">
                  <a:pos x="T4" y="T5"/>
                </a:cxn>
                <a:cxn ang="0">
                  <a:pos x="T6" y="T7"/>
                </a:cxn>
                <a:cxn ang="0">
                  <a:pos x="T8" y="T9"/>
                </a:cxn>
              </a:cxnLst>
              <a:rect l="0" t="0" r="r" b="b"/>
              <a:pathLst>
                <a:path w="508" h="221">
                  <a:moveTo>
                    <a:pt x="4" y="0"/>
                  </a:moveTo>
                  <a:lnTo>
                    <a:pt x="0" y="221"/>
                  </a:lnTo>
                  <a:lnTo>
                    <a:pt x="508" y="0"/>
                  </a:lnTo>
                  <a:lnTo>
                    <a:pt x="508" y="0"/>
                  </a:lnTo>
                  <a:lnTo>
                    <a:pt x="4" y="0"/>
                  </a:lnTo>
                  <a:close/>
                </a:path>
              </a:pathLst>
            </a:custGeom>
            <a:solidFill>
              <a:srgbClr val="4FB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67" kern="0">
                <a:solidFill>
                  <a:srgbClr val="000000"/>
                </a:solidFill>
                <a:latin typeface="Arial"/>
                <a:cs typeface="Arial"/>
                <a:sym typeface="Arial"/>
                <a:rtl val="0"/>
              </a:endParaRPr>
            </a:p>
          </p:txBody>
        </p:sp>
        <p:sp>
          <p:nvSpPr>
            <p:cNvPr id="34" name="Freeform 736"/>
            <p:cNvSpPr>
              <a:spLocks/>
            </p:cNvSpPr>
            <p:nvPr userDrawn="1"/>
          </p:nvSpPr>
          <p:spPr bwMode="auto">
            <a:xfrm>
              <a:off x="5480051" y="1222376"/>
              <a:ext cx="161925" cy="104775"/>
            </a:xfrm>
            <a:custGeom>
              <a:avLst/>
              <a:gdLst>
                <a:gd name="T0" fmla="*/ 0 w 308"/>
                <a:gd name="T1" fmla="*/ 0 h 196"/>
                <a:gd name="T2" fmla="*/ 308 w 308"/>
                <a:gd name="T3" fmla="*/ 196 h 196"/>
                <a:gd name="T4" fmla="*/ 217 w 308"/>
                <a:gd name="T5" fmla="*/ 0 h 196"/>
                <a:gd name="T6" fmla="*/ 0 w 308"/>
                <a:gd name="T7" fmla="*/ 0 h 196"/>
              </a:gdLst>
              <a:ahLst/>
              <a:cxnLst>
                <a:cxn ang="0">
                  <a:pos x="T0" y="T1"/>
                </a:cxn>
                <a:cxn ang="0">
                  <a:pos x="T2" y="T3"/>
                </a:cxn>
                <a:cxn ang="0">
                  <a:pos x="T4" y="T5"/>
                </a:cxn>
                <a:cxn ang="0">
                  <a:pos x="T6" y="T7"/>
                </a:cxn>
              </a:cxnLst>
              <a:rect l="0" t="0" r="r" b="b"/>
              <a:pathLst>
                <a:path w="308" h="196">
                  <a:moveTo>
                    <a:pt x="0" y="0"/>
                  </a:moveTo>
                  <a:lnTo>
                    <a:pt x="308" y="196"/>
                  </a:lnTo>
                  <a:lnTo>
                    <a:pt x="217" y="0"/>
                  </a:lnTo>
                  <a:lnTo>
                    <a:pt x="0" y="0"/>
                  </a:lnTo>
                  <a:close/>
                </a:path>
              </a:pathLst>
            </a:custGeom>
            <a:solidFill>
              <a:srgbClr val="2B50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67" kern="0">
                <a:solidFill>
                  <a:srgbClr val="000000"/>
                </a:solidFill>
                <a:latin typeface="Arial"/>
                <a:cs typeface="Arial"/>
                <a:sym typeface="Arial"/>
                <a:rtl val="0"/>
              </a:endParaRPr>
            </a:p>
          </p:txBody>
        </p:sp>
        <p:sp>
          <p:nvSpPr>
            <p:cNvPr id="35" name="Freeform 737"/>
            <p:cNvSpPr>
              <a:spLocks/>
            </p:cNvSpPr>
            <p:nvPr userDrawn="1"/>
          </p:nvSpPr>
          <p:spPr bwMode="auto">
            <a:xfrm>
              <a:off x="5222876" y="1222376"/>
              <a:ext cx="214313" cy="117475"/>
            </a:xfrm>
            <a:custGeom>
              <a:avLst/>
              <a:gdLst>
                <a:gd name="T0" fmla="*/ 0 w 407"/>
                <a:gd name="T1" fmla="*/ 0 h 221"/>
                <a:gd name="T2" fmla="*/ 57 w 407"/>
                <a:gd name="T3" fmla="*/ 221 h 221"/>
                <a:gd name="T4" fmla="*/ 407 w 407"/>
                <a:gd name="T5" fmla="*/ 0 h 221"/>
                <a:gd name="T6" fmla="*/ 0 w 407"/>
                <a:gd name="T7" fmla="*/ 0 h 221"/>
              </a:gdLst>
              <a:ahLst/>
              <a:cxnLst>
                <a:cxn ang="0">
                  <a:pos x="T0" y="T1"/>
                </a:cxn>
                <a:cxn ang="0">
                  <a:pos x="T2" y="T3"/>
                </a:cxn>
                <a:cxn ang="0">
                  <a:pos x="T4" y="T5"/>
                </a:cxn>
                <a:cxn ang="0">
                  <a:pos x="T6" y="T7"/>
                </a:cxn>
              </a:cxnLst>
              <a:rect l="0" t="0" r="r" b="b"/>
              <a:pathLst>
                <a:path w="407" h="221">
                  <a:moveTo>
                    <a:pt x="0" y="0"/>
                  </a:moveTo>
                  <a:lnTo>
                    <a:pt x="57" y="221"/>
                  </a:lnTo>
                  <a:lnTo>
                    <a:pt x="407" y="0"/>
                  </a:lnTo>
                  <a:lnTo>
                    <a:pt x="0" y="0"/>
                  </a:lnTo>
                  <a:close/>
                </a:path>
              </a:pathLst>
            </a:custGeom>
            <a:solidFill>
              <a:srgbClr val="C413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67" kern="0">
                <a:solidFill>
                  <a:srgbClr val="000000"/>
                </a:solidFill>
                <a:latin typeface="Arial"/>
                <a:cs typeface="Arial"/>
                <a:sym typeface="Arial"/>
                <a:rtl val="0"/>
              </a:endParaRPr>
            </a:p>
          </p:txBody>
        </p:sp>
        <p:sp>
          <p:nvSpPr>
            <p:cNvPr id="36" name="Freeform 738"/>
            <p:cNvSpPr>
              <a:spLocks/>
            </p:cNvSpPr>
            <p:nvPr userDrawn="1"/>
          </p:nvSpPr>
          <p:spPr bwMode="auto">
            <a:xfrm>
              <a:off x="5253039" y="1222376"/>
              <a:ext cx="203200" cy="125413"/>
            </a:xfrm>
            <a:custGeom>
              <a:avLst/>
              <a:gdLst>
                <a:gd name="T0" fmla="*/ 341 w 384"/>
                <a:gd name="T1" fmla="*/ 237 h 237"/>
                <a:gd name="T2" fmla="*/ 384 w 384"/>
                <a:gd name="T3" fmla="*/ 0 h 237"/>
                <a:gd name="T4" fmla="*/ 350 w 384"/>
                <a:gd name="T5" fmla="*/ 0 h 237"/>
                <a:gd name="T6" fmla="*/ 0 w 384"/>
                <a:gd name="T7" fmla="*/ 221 h 237"/>
                <a:gd name="T8" fmla="*/ 73 w 384"/>
                <a:gd name="T9" fmla="*/ 237 h 237"/>
                <a:gd name="T10" fmla="*/ 341 w 384"/>
                <a:gd name="T11" fmla="*/ 237 h 237"/>
              </a:gdLst>
              <a:ahLst/>
              <a:cxnLst>
                <a:cxn ang="0">
                  <a:pos x="T0" y="T1"/>
                </a:cxn>
                <a:cxn ang="0">
                  <a:pos x="T2" y="T3"/>
                </a:cxn>
                <a:cxn ang="0">
                  <a:pos x="T4" y="T5"/>
                </a:cxn>
                <a:cxn ang="0">
                  <a:pos x="T6" y="T7"/>
                </a:cxn>
                <a:cxn ang="0">
                  <a:pos x="T8" y="T9"/>
                </a:cxn>
                <a:cxn ang="0">
                  <a:pos x="T10" y="T11"/>
                </a:cxn>
              </a:cxnLst>
              <a:rect l="0" t="0" r="r" b="b"/>
              <a:pathLst>
                <a:path w="384" h="237">
                  <a:moveTo>
                    <a:pt x="341" y="237"/>
                  </a:moveTo>
                  <a:lnTo>
                    <a:pt x="384" y="0"/>
                  </a:lnTo>
                  <a:lnTo>
                    <a:pt x="350" y="0"/>
                  </a:lnTo>
                  <a:lnTo>
                    <a:pt x="0" y="221"/>
                  </a:lnTo>
                  <a:lnTo>
                    <a:pt x="73" y="237"/>
                  </a:lnTo>
                  <a:lnTo>
                    <a:pt x="341" y="237"/>
                  </a:lnTo>
                  <a:close/>
                </a:path>
              </a:pathLst>
            </a:custGeom>
            <a:solidFill>
              <a:srgbClr val="751B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67" kern="0">
                <a:solidFill>
                  <a:srgbClr val="000000"/>
                </a:solidFill>
                <a:latin typeface="Arial"/>
                <a:cs typeface="Arial"/>
                <a:sym typeface="Arial"/>
                <a:rtl val="0"/>
              </a:endParaRPr>
            </a:p>
          </p:txBody>
        </p:sp>
        <p:sp>
          <p:nvSpPr>
            <p:cNvPr id="37" name="Freeform 739"/>
            <p:cNvSpPr>
              <a:spLocks/>
            </p:cNvSpPr>
            <p:nvPr userDrawn="1"/>
          </p:nvSpPr>
          <p:spPr bwMode="auto">
            <a:xfrm>
              <a:off x="5432426" y="1222376"/>
              <a:ext cx="209550" cy="125413"/>
            </a:xfrm>
            <a:custGeom>
              <a:avLst/>
              <a:gdLst>
                <a:gd name="T0" fmla="*/ 228 w 396"/>
                <a:gd name="T1" fmla="*/ 237 h 237"/>
                <a:gd name="T2" fmla="*/ 396 w 396"/>
                <a:gd name="T3" fmla="*/ 196 h 237"/>
                <a:gd name="T4" fmla="*/ 88 w 396"/>
                <a:gd name="T5" fmla="*/ 0 h 237"/>
                <a:gd name="T6" fmla="*/ 43 w 396"/>
                <a:gd name="T7" fmla="*/ 0 h 237"/>
                <a:gd name="T8" fmla="*/ 0 w 396"/>
                <a:gd name="T9" fmla="*/ 237 h 237"/>
                <a:gd name="T10" fmla="*/ 228 w 396"/>
                <a:gd name="T11" fmla="*/ 237 h 237"/>
              </a:gdLst>
              <a:ahLst/>
              <a:cxnLst>
                <a:cxn ang="0">
                  <a:pos x="T0" y="T1"/>
                </a:cxn>
                <a:cxn ang="0">
                  <a:pos x="T2" y="T3"/>
                </a:cxn>
                <a:cxn ang="0">
                  <a:pos x="T4" y="T5"/>
                </a:cxn>
                <a:cxn ang="0">
                  <a:pos x="T6" y="T7"/>
                </a:cxn>
                <a:cxn ang="0">
                  <a:pos x="T8" y="T9"/>
                </a:cxn>
                <a:cxn ang="0">
                  <a:pos x="T10" y="T11"/>
                </a:cxn>
              </a:cxnLst>
              <a:rect l="0" t="0" r="r" b="b"/>
              <a:pathLst>
                <a:path w="396" h="237">
                  <a:moveTo>
                    <a:pt x="228" y="237"/>
                  </a:moveTo>
                  <a:lnTo>
                    <a:pt x="396" y="196"/>
                  </a:lnTo>
                  <a:lnTo>
                    <a:pt x="88" y="0"/>
                  </a:lnTo>
                  <a:lnTo>
                    <a:pt x="43" y="0"/>
                  </a:lnTo>
                  <a:lnTo>
                    <a:pt x="0" y="237"/>
                  </a:lnTo>
                  <a:lnTo>
                    <a:pt x="228" y="237"/>
                  </a:lnTo>
                  <a:close/>
                </a:path>
              </a:pathLst>
            </a:custGeom>
            <a:solidFill>
              <a:srgbClr val="29449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67" kern="0">
                <a:solidFill>
                  <a:srgbClr val="000000"/>
                </a:solidFill>
                <a:latin typeface="Arial"/>
                <a:cs typeface="Arial"/>
                <a:sym typeface="Arial"/>
                <a:rtl val="0"/>
              </a:endParaRPr>
            </a:p>
          </p:txBody>
        </p:sp>
        <p:sp>
          <p:nvSpPr>
            <p:cNvPr id="38" name="Freeform 740"/>
            <p:cNvSpPr>
              <a:spLocks/>
            </p:cNvSpPr>
            <p:nvPr userDrawn="1"/>
          </p:nvSpPr>
          <p:spPr bwMode="auto">
            <a:xfrm>
              <a:off x="5641976" y="1263651"/>
              <a:ext cx="130175" cy="84138"/>
            </a:xfrm>
            <a:custGeom>
              <a:avLst/>
              <a:gdLst>
                <a:gd name="T0" fmla="*/ 94 w 246"/>
                <a:gd name="T1" fmla="*/ 161 h 161"/>
                <a:gd name="T2" fmla="*/ 246 w 246"/>
                <a:gd name="T3" fmla="*/ 0 h 161"/>
                <a:gd name="T4" fmla="*/ 0 w 246"/>
                <a:gd name="T5" fmla="*/ 120 h 161"/>
                <a:gd name="T6" fmla="*/ 71 w 246"/>
                <a:gd name="T7" fmla="*/ 161 h 161"/>
                <a:gd name="T8" fmla="*/ 94 w 246"/>
                <a:gd name="T9" fmla="*/ 161 h 161"/>
              </a:gdLst>
              <a:ahLst/>
              <a:cxnLst>
                <a:cxn ang="0">
                  <a:pos x="T0" y="T1"/>
                </a:cxn>
                <a:cxn ang="0">
                  <a:pos x="T2" y="T3"/>
                </a:cxn>
                <a:cxn ang="0">
                  <a:pos x="T4" y="T5"/>
                </a:cxn>
                <a:cxn ang="0">
                  <a:pos x="T6" y="T7"/>
                </a:cxn>
                <a:cxn ang="0">
                  <a:pos x="T8" y="T9"/>
                </a:cxn>
              </a:cxnLst>
              <a:rect l="0" t="0" r="r" b="b"/>
              <a:pathLst>
                <a:path w="246" h="161">
                  <a:moveTo>
                    <a:pt x="94" y="161"/>
                  </a:moveTo>
                  <a:lnTo>
                    <a:pt x="246" y="0"/>
                  </a:lnTo>
                  <a:lnTo>
                    <a:pt x="0" y="120"/>
                  </a:lnTo>
                  <a:lnTo>
                    <a:pt x="71" y="161"/>
                  </a:lnTo>
                  <a:lnTo>
                    <a:pt x="94" y="161"/>
                  </a:lnTo>
                  <a:close/>
                </a:path>
              </a:pathLst>
            </a:custGeom>
            <a:solidFill>
              <a:srgbClr val="294FA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67" kern="0">
                <a:solidFill>
                  <a:srgbClr val="000000"/>
                </a:solidFill>
                <a:latin typeface="Arial"/>
                <a:cs typeface="Arial"/>
                <a:sym typeface="Arial"/>
                <a:rtl val="0"/>
              </a:endParaRPr>
            </a:p>
          </p:txBody>
        </p:sp>
        <p:sp>
          <p:nvSpPr>
            <p:cNvPr id="39" name="Freeform 741"/>
            <p:cNvSpPr>
              <a:spLocks/>
            </p:cNvSpPr>
            <p:nvPr userDrawn="1"/>
          </p:nvSpPr>
          <p:spPr bwMode="auto">
            <a:xfrm>
              <a:off x="5641976" y="1222376"/>
              <a:ext cx="130175" cy="104775"/>
            </a:xfrm>
            <a:custGeom>
              <a:avLst/>
              <a:gdLst>
                <a:gd name="T0" fmla="*/ 236 w 246"/>
                <a:gd name="T1" fmla="*/ 0 h 196"/>
                <a:gd name="T2" fmla="*/ 0 w 246"/>
                <a:gd name="T3" fmla="*/ 196 h 196"/>
                <a:gd name="T4" fmla="*/ 246 w 246"/>
                <a:gd name="T5" fmla="*/ 76 h 196"/>
                <a:gd name="T6" fmla="*/ 246 w 246"/>
                <a:gd name="T7" fmla="*/ 0 h 196"/>
                <a:gd name="T8" fmla="*/ 236 w 246"/>
                <a:gd name="T9" fmla="*/ 0 h 196"/>
              </a:gdLst>
              <a:ahLst/>
              <a:cxnLst>
                <a:cxn ang="0">
                  <a:pos x="T0" y="T1"/>
                </a:cxn>
                <a:cxn ang="0">
                  <a:pos x="T2" y="T3"/>
                </a:cxn>
                <a:cxn ang="0">
                  <a:pos x="T4" y="T5"/>
                </a:cxn>
                <a:cxn ang="0">
                  <a:pos x="T6" y="T7"/>
                </a:cxn>
                <a:cxn ang="0">
                  <a:pos x="T8" y="T9"/>
                </a:cxn>
              </a:cxnLst>
              <a:rect l="0" t="0" r="r" b="b"/>
              <a:pathLst>
                <a:path w="246" h="196">
                  <a:moveTo>
                    <a:pt x="236" y="0"/>
                  </a:moveTo>
                  <a:lnTo>
                    <a:pt x="0" y="196"/>
                  </a:lnTo>
                  <a:lnTo>
                    <a:pt x="246" y="76"/>
                  </a:lnTo>
                  <a:lnTo>
                    <a:pt x="246" y="0"/>
                  </a:lnTo>
                  <a:lnTo>
                    <a:pt x="236" y="0"/>
                  </a:lnTo>
                  <a:close/>
                </a:path>
              </a:pathLst>
            </a:custGeom>
            <a:solidFill>
              <a:srgbClr val="3361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67" kern="0">
                <a:solidFill>
                  <a:srgbClr val="000000"/>
                </a:solidFill>
                <a:latin typeface="Arial"/>
                <a:cs typeface="Arial"/>
                <a:sym typeface="Arial"/>
                <a:rtl val="0"/>
              </a:endParaRPr>
            </a:p>
          </p:txBody>
        </p:sp>
        <p:sp>
          <p:nvSpPr>
            <p:cNvPr id="40" name="Freeform 742"/>
            <p:cNvSpPr>
              <a:spLocks/>
            </p:cNvSpPr>
            <p:nvPr userDrawn="1"/>
          </p:nvSpPr>
          <p:spPr bwMode="auto">
            <a:xfrm>
              <a:off x="5692776" y="1263651"/>
              <a:ext cx="98425" cy="84138"/>
            </a:xfrm>
            <a:custGeom>
              <a:avLst/>
              <a:gdLst>
                <a:gd name="T0" fmla="*/ 188 w 188"/>
                <a:gd name="T1" fmla="*/ 161 h 161"/>
                <a:gd name="T2" fmla="*/ 152 w 188"/>
                <a:gd name="T3" fmla="*/ 0 h 161"/>
                <a:gd name="T4" fmla="*/ 0 w 188"/>
                <a:gd name="T5" fmla="*/ 161 h 161"/>
                <a:gd name="T6" fmla="*/ 188 w 188"/>
                <a:gd name="T7" fmla="*/ 161 h 161"/>
              </a:gdLst>
              <a:ahLst/>
              <a:cxnLst>
                <a:cxn ang="0">
                  <a:pos x="T0" y="T1"/>
                </a:cxn>
                <a:cxn ang="0">
                  <a:pos x="T2" y="T3"/>
                </a:cxn>
                <a:cxn ang="0">
                  <a:pos x="T4" y="T5"/>
                </a:cxn>
                <a:cxn ang="0">
                  <a:pos x="T6" y="T7"/>
                </a:cxn>
              </a:cxnLst>
              <a:rect l="0" t="0" r="r" b="b"/>
              <a:pathLst>
                <a:path w="188" h="161">
                  <a:moveTo>
                    <a:pt x="188" y="161"/>
                  </a:moveTo>
                  <a:lnTo>
                    <a:pt x="152" y="0"/>
                  </a:lnTo>
                  <a:lnTo>
                    <a:pt x="0" y="161"/>
                  </a:lnTo>
                  <a:lnTo>
                    <a:pt x="188" y="161"/>
                  </a:lnTo>
                  <a:close/>
                </a:path>
              </a:pathLst>
            </a:custGeom>
            <a:solidFill>
              <a:srgbClr val="2956A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67" kern="0">
                <a:solidFill>
                  <a:srgbClr val="000000"/>
                </a:solidFill>
                <a:latin typeface="Arial"/>
                <a:cs typeface="Arial"/>
                <a:sym typeface="Arial"/>
                <a:rtl val="0"/>
              </a:endParaRPr>
            </a:p>
          </p:txBody>
        </p:sp>
        <p:sp>
          <p:nvSpPr>
            <p:cNvPr id="41" name="Freeform 743"/>
            <p:cNvSpPr>
              <a:spLocks/>
            </p:cNvSpPr>
            <p:nvPr userDrawn="1"/>
          </p:nvSpPr>
          <p:spPr bwMode="auto">
            <a:xfrm>
              <a:off x="5772151" y="1222376"/>
              <a:ext cx="47625" cy="41275"/>
            </a:xfrm>
            <a:custGeom>
              <a:avLst/>
              <a:gdLst>
                <a:gd name="T0" fmla="*/ 0 w 88"/>
                <a:gd name="T1" fmla="*/ 0 h 76"/>
                <a:gd name="T2" fmla="*/ 0 w 88"/>
                <a:gd name="T3" fmla="*/ 76 h 76"/>
                <a:gd name="T4" fmla="*/ 88 w 88"/>
                <a:gd name="T5" fmla="*/ 0 h 76"/>
                <a:gd name="T6" fmla="*/ 0 w 88"/>
                <a:gd name="T7" fmla="*/ 0 h 76"/>
              </a:gdLst>
              <a:ahLst/>
              <a:cxnLst>
                <a:cxn ang="0">
                  <a:pos x="T0" y="T1"/>
                </a:cxn>
                <a:cxn ang="0">
                  <a:pos x="T2" y="T3"/>
                </a:cxn>
                <a:cxn ang="0">
                  <a:pos x="T4" y="T5"/>
                </a:cxn>
                <a:cxn ang="0">
                  <a:pos x="T6" y="T7"/>
                </a:cxn>
              </a:cxnLst>
              <a:rect l="0" t="0" r="r" b="b"/>
              <a:pathLst>
                <a:path w="88" h="76">
                  <a:moveTo>
                    <a:pt x="0" y="0"/>
                  </a:moveTo>
                  <a:lnTo>
                    <a:pt x="0" y="76"/>
                  </a:lnTo>
                  <a:lnTo>
                    <a:pt x="88" y="0"/>
                  </a:lnTo>
                  <a:lnTo>
                    <a:pt x="0" y="0"/>
                  </a:lnTo>
                  <a:close/>
                </a:path>
              </a:pathLst>
            </a:custGeom>
            <a:solidFill>
              <a:srgbClr val="72D1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67" kern="0">
                <a:solidFill>
                  <a:srgbClr val="000000"/>
                </a:solidFill>
                <a:latin typeface="Arial"/>
                <a:cs typeface="Arial"/>
                <a:sym typeface="Arial"/>
                <a:rtl val="0"/>
              </a:endParaRPr>
            </a:p>
          </p:txBody>
        </p:sp>
        <p:sp>
          <p:nvSpPr>
            <p:cNvPr id="42" name="Freeform 744"/>
            <p:cNvSpPr>
              <a:spLocks/>
            </p:cNvSpPr>
            <p:nvPr userDrawn="1"/>
          </p:nvSpPr>
          <p:spPr bwMode="auto">
            <a:xfrm>
              <a:off x="5772151" y="1263651"/>
              <a:ext cx="187325" cy="84138"/>
            </a:xfrm>
            <a:custGeom>
              <a:avLst/>
              <a:gdLst>
                <a:gd name="T0" fmla="*/ 353 w 353"/>
                <a:gd name="T1" fmla="*/ 161 h 161"/>
                <a:gd name="T2" fmla="*/ 0 w 353"/>
                <a:gd name="T3" fmla="*/ 0 h 161"/>
                <a:gd name="T4" fmla="*/ 36 w 353"/>
                <a:gd name="T5" fmla="*/ 161 h 161"/>
                <a:gd name="T6" fmla="*/ 353 w 353"/>
                <a:gd name="T7" fmla="*/ 161 h 161"/>
              </a:gdLst>
              <a:ahLst/>
              <a:cxnLst>
                <a:cxn ang="0">
                  <a:pos x="T0" y="T1"/>
                </a:cxn>
                <a:cxn ang="0">
                  <a:pos x="T2" y="T3"/>
                </a:cxn>
                <a:cxn ang="0">
                  <a:pos x="T4" y="T5"/>
                </a:cxn>
                <a:cxn ang="0">
                  <a:pos x="T6" y="T7"/>
                </a:cxn>
              </a:cxnLst>
              <a:rect l="0" t="0" r="r" b="b"/>
              <a:pathLst>
                <a:path w="353" h="161">
                  <a:moveTo>
                    <a:pt x="353" y="161"/>
                  </a:moveTo>
                  <a:lnTo>
                    <a:pt x="0" y="0"/>
                  </a:lnTo>
                  <a:lnTo>
                    <a:pt x="36" y="161"/>
                  </a:lnTo>
                  <a:lnTo>
                    <a:pt x="353" y="161"/>
                  </a:lnTo>
                  <a:close/>
                </a:path>
              </a:pathLst>
            </a:custGeom>
            <a:solidFill>
              <a:srgbClr val="78D1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67" kern="0">
                <a:solidFill>
                  <a:srgbClr val="000000"/>
                </a:solidFill>
                <a:latin typeface="Arial"/>
                <a:cs typeface="Arial"/>
                <a:sym typeface="Arial"/>
                <a:rtl val="0"/>
              </a:endParaRPr>
            </a:p>
          </p:txBody>
        </p:sp>
        <p:sp>
          <p:nvSpPr>
            <p:cNvPr id="43" name="Freeform 745"/>
            <p:cNvSpPr>
              <a:spLocks/>
            </p:cNvSpPr>
            <p:nvPr userDrawn="1"/>
          </p:nvSpPr>
          <p:spPr bwMode="auto">
            <a:xfrm>
              <a:off x="5772151" y="1222376"/>
              <a:ext cx="247650" cy="125413"/>
            </a:xfrm>
            <a:custGeom>
              <a:avLst/>
              <a:gdLst>
                <a:gd name="T0" fmla="*/ 467 w 467"/>
                <a:gd name="T1" fmla="*/ 237 h 237"/>
                <a:gd name="T2" fmla="*/ 401 w 467"/>
                <a:gd name="T3" fmla="*/ 0 h 237"/>
                <a:gd name="T4" fmla="*/ 88 w 467"/>
                <a:gd name="T5" fmla="*/ 0 h 237"/>
                <a:gd name="T6" fmla="*/ 0 w 467"/>
                <a:gd name="T7" fmla="*/ 76 h 237"/>
                <a:gd name="T8" fmla="*/ 353 w 467"/>
                <a:gd name="T9" fmla="*/ 237 h 237"/>
                <a:gd name="T10" fmla="*/ 467 w 467"/>
                <a:gd name="T11" fmla="*/ 237 h 237"/>
              </a:gdLst>
              <a:ahLst/>
              <a:cxnLst>
                <a:cxn ang="0">
                  <a:pos x="T0" y="T1"/>
                </a:cxn>
                <a:cxn ang="0">
                  <a:pos x="T2" y="T3"/>
                </a:cxn>
                <a:cxn ang="0">
                  <a:pos x="T4" y="T5"/>
                </a:cxn>
                <a:cxn ang="0">
                  <a:pos x="T6" y="T7"/>
                </a:cxn>
                <a:cxn ang="0">
                  <a:pos x="T8" y="T9"/>
                </a:cxn>
                <a:cxn ang="0">
                  <a:pos x="T10" y="T11"/>
                </a:cxn>
              </a:cxnLst>
              <a:rect l="0" t="0" r="r" b="b"/>
              <a:pathLst>
                <a:path w="467" h="237">
                  <a:moveTo>
                    <a:pt x="467" y="237"/>
                  </a:moveTo>
                  <a:lnTo>
                    <a:pt x="401" y="0"/>
                  </a:lnTo>
                  <a:lnTo>
                    <a:pt x="88" y="0"/>
                  </a:lnTo>
                  <a:lnTo>
                    <a:pt x="0" y="76"/>
                  </a:lnTo>
                  <a:lnTo>
                    <a:pt x="353" y="237"/>
                  </a:lnTo>
                  <a:lnTo>
                    <a:pt x="467" y="237"/>
                  </a:lnTo>
                  <a:close/>
                </a:path>
              </a:pathLst>
            </a:custGeom>
            <a:solidFill>
              <a:srgbClr val="AAE3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67" kern="0">
                <a:solidFill>
                  <a:srgbClr val="000000"/>
                </a:solidFill>
                <a:latin typeface="Arial"/>
                <a:cs typeface="Arial"/>
                <a:sym typeface="Arial"/>
                <a:rtl val="0"/>
              </a:endParaRPr>
            </a:p>
          </p:txBody>
        </p:sp>
        <p:sp>
          <p:nvSpPr>
            <p:cNvPr id="44" name="Freeform 746"/>
            <p:cNvSpPr>
              <a:spLocks/>
            </p:cNvSpPr>
            <p:nvPr userDrawn="1"/>
          </p:nvSpPr>
          <p:spPr bwMode="auto">
            <a:xfrm>
              <a:off x="7132639" y="1222376"/>
              <a:ext cx="134938" cy="85725"/>
            </a:xfrm>
            <a:custGeom>
              <a:avLst/>
              <a:gdLst>
                <a:gd name="T0" fmla="*/ 0 w 255"/>
                <a:gd name="T1" fmla="*/ 0 h 161"/>
                <a:gd name="T2" fmla="*/ 187 w 255"/>
                <a:gd name="T3" fmla="*/ 161 h 161"/>
                <a:gd name="T4" fmla="*/ 255 w 255"/>
                <a:gd name="T5" fmla="*/ 52 h 161"/>
                <a:gd name="T6" fmla="*/ 127 w 255"/>
                <a:gd name="T7" fmla="*/ 0 h 161"/>
                <a:gd name="T8" fmla="*/ 0 w 255"/>
                <a:gd name="T9" fmla="*/ 0 h 161"/>
              </a:gdLst>
              <a:ahLst/>
              <a:cxnLst>
                <a:cxn ang="0">
                  <a:pos x="T0" y="T1"/>
                </a:cxn>
                <a:cxn ang="0">
                  <a:pos x="T2" y="T3"/>
                </a:cxn>
                <a:cxn ang="0">
                  <a:pos x="T4" y="T5"/>
                </a:cxn>
                <a:cxn ang="0">
                  <a:pos x="T6" y="T7"/>
                </a:cxn>
                <a:cxn ang="0">
                  <a:pos x="T8" y="T9"/>
                </a:cxn>
              </a:cxnLst>
              <a:rect l="0" t="0" r="r" b="b"/>
              <a:pathLst>
                <a:path w="255" h="161">
                  <a:moveTo>
                    <a:pt x="0" y="0"/>
                  </a:moveTo>
                  <a:lnTo>
                    <a:pt x="187" y="161"/>
                  </a:lnTo>
                  <a:lnTo>
                    <a:pt x="255" y="52"/>
                  </a:lnTo>
                  <a:lnTo>
                    <a:pt x="127" y="0"/>
                  </a:lnTo>
                  <a:lnTo>
                    <a:pt x="0" y="0"/>
                  </a:lnTo>
                  <a:close/>
                </a:path>
              </a:pathLst>
            </a:custGeom>
            <a:solidFill>
              <a:srgbClr val="EFEE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67" kern="0">
                <a:solidFill>
                  <a:srgbClr val="000000"/>
                </a:solidFill>
                <a:latin typeface="Arial"/>
                <a:cs typeface="Arial"/>
                <a:sym typeface="Arial"/>
                <a:rtl val="0"/>
              </a:endParaRPr>
            </a:p>
          </p:txBody>
        </p:sp>
        <p:sp>
          <p:nvSpPr>
            <p:cNvPr id="45" name="Freeform 747"/>
            <p:cNvSpPr>
              <a:spLocks/>
            </p:cNvSpPr>
            <p:nvPr userDrawn="1"/>
          </p:nvSpPr>
          <p:spPr bwMode="auto">
            <a:xfrm>
              <a:off x="7267576" y="1222375"/>
              <a:ext cx="46038" cy="28575"/>
            </a:xfrm>
            <a:custGeom>
              <a:avLst/>
              <a:gdLst>
                <a:gd name="T0" fmla="*/ 30 w 86"/>
                <a:gd name="T1" fmla="*/ 0 h 52"/>
                <a:gd name="T2" fmla="*/ 0 w 86"/>
                <a:gd name="T3" fmla="*/ 52 h 52"/>
                <a:gd name="T4" fmla="*/ 86 w 86"/>
                <a:gd name="T5" fmla="*/ 0 h 52"/>
                <a:gd name="T6" fmla="*/ 30 w 86"/>
                <a:gd name="T7" fmla="*/ 0 h 52"/>
              </a:gdLst>
              <a:ahLst/>
              <a:cxnLst>
                <a:cxn ang="0">
                  <a:pos x="T0" y="T1"/>
                </a:cxn>
                <a:cxn ang="0">
                  <a:pos x="T2" y="T3"/>
                </a:cxn>
                <a:cxn ang="0">
                  <a:pos x="T4" y="T5"/>
                </a:cxn>
                <a:cxn ang="0">
                  <a:pos x="T6" y="T7"/>
                </a:cxn>
              </a:cxnLst>
              <a:rect l="0" t="0" r="r" b="b"/>
              <a:pathLst>
                <a:path w="86" h="52">
                  <a:moveTo>
                    <a:pt x="30" y="0"/>
                  </a:moveTo>
                  <a:lnTo>
                    <a:pt x="0" y="52"/>
                  </a:lnTo>
                  <a:lnTo>
                    <a:pt x="86" y="0"/>
                  </a:lnTo>
                  <a:lnTo>
                    <a:pt x="30" y="0"/>
                  </a:lnTo>
                  <a:close/>
                </a:path>
              </a:pathLst>
            </a:custGeom>
            <a:solidFill>
              <a:srgbClr val="F46F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67" kern="0">
                <a:solidFill>
                  <a:srgbClr val="000000"/>
                </a:solidFill>
                <a:latin typeface="Arial"/>
                <a:cs typeface="Arial"/>
                <a:sym typeface="Arial"/>
                <a:rtl val="0"/>
              </a:endParaRPr>
            </a:p>
          </p:txBody>
        </p:sp>
        <p:sp>
          <p:nvSpPr>
            <p:cNvPr id="46" name="Freeform 748"/>
            <p:cNvSpPr>
              <a:spLocks/>
            </p:cNvSpPr>
            <p:nvPr userDrawn="1"/>
          </p:nvSpPr>
          <p:spPr bwMode="auto">
            <a:xfrm>
              <a:off x="7199314" y="1222376"/>
              <a:ext cx="68263" cy="28575"/>
            </a:xfrm>
            <a:custGeom>
              <a:avLst/>
              <a:gdLst>
                <a:gd name="T0" fmla="*/ 0 w 128"/>
                <a:gd name="T1" fmla="*/ 0 h 52"/>
                <a:gd name="T2" fmla="*/ 128 w 128"/>
                <a:gd name="T3" fmla="*/ 52 h 52"/>
                <a:gd name="T4" fmla="*/ 60 w 128"/>
                <a:gd name="T5" fmla="*/ 0 h 52"/>
                <a:gd name="T6" fmla="*/ 0 w 128"/>
                <a:gd name="T7" fmla="*/ 0 h 52"/>
              </a:gdLst>
              <a:ahLst/>
              <a:cxnLst>
                <a:cxn ang="0">
                  <a:pos x="T0" y="T1"/>
                </a:cxn>
                <a:cxn ang="0">
                  <a:pos x="T2" y="T3"/>
                </a:cxn>
                <a:cxn ang="0">
                  <a:pos x="T4" y="T5"/>
                </a:cxn>
                <a:cxn ang="0">
                  <a:pos x="T6" y="T7"/>
                </a:cxn>
              </a:cxnLst>
              <a:rect l="0" t="0" r="r" b="b"/>
              <a:pathLst>
                <a:path w="128" h="52">
                  <a:moveTo>
                    <a:pt x="0" y="0"/>
                  </a:moveTo>
                  <a:lnTo>
                    <a:pt x="128" y="52"/>
                  </a:lnTo>
                  <a:lnTo>
                    <a:pt x="60" y="0"/>
                  </a:lnTo>
                  <a:lnTo>
                    <a:pt x="0" y="0"/>
                  </a:lnTo>
                  <a:close/>
                </a:path>
              </a:pathLst>
            </a:custGeom>
            <a:solidFill>
              <a:srgbClr val="EFEE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67" kern="0">
                <a:solidFill>
                  <a:srgbClr val="000000"/>
                </a:solidFill>
                <a:latin typeface="Arial"/>
                <a:cs typeface="Arial"/>
                <a:sym typeface="Arial"/>
                <a:rtl val="0"/>
              </a:endParaRPr>
            </a:p>
          </p:txBody>
        </p:sp>
        <p:sp>
          <p:nvSpPr>
            <p:cNvPr id="47" name="Freeform 749"/>
            <p:cNvSpPr>
              <a:spLocks/>
            </p:cNvSpPr>
            <p:nvPr userDrawn="1"/>
          </p:nvSpPr>
          <p:spPr bwMode="auto">
            <a:xfrm>
              <a:off x="7231064" y="1222376"/>
              <a:ext cx="52388" cy="28575"/>
            </a:xfrm>
            <a:custGeom>
              <a:avLst/>
              <a:gdLst>
                <a:gd name="T0" fmla="*/ 0 w 98"/>
                <a:gd name="T1" fmla="*/ 0 h 52"/>
                <a:gd name="T2" fmla="*/ 68 w 98"/>
                <a:gd name="T3" fmla="*/ 52 h 52"/>
                <a:gd name="T4" fmla="*/ 98 w 98"/>
                <a:gd name="T5" fmla="*/ 0 h 52"/>
                <a:gd name="T6" fmla="*/ 0 w 98"/>
                <a:gd name="T7" fmla="*/ 0 h 52"/>
              </a:gdLst>
              <a:ahLst/>
              <a:cxnLst>
                <a:cxn ang="0">
                  <a:pos x="T0" y="T1"/>
                </a:cxn>
                <a:cxn ang="0">
                  <a:pos x="T2" y="T3"/>
                </a:cxn>
                <a:cxn ang="0">
                  <a:pos x="T4" y="T5"/>
                </a:cxn>
                <a:cxn ang="0">
                  <a:pos x="T6" y="T7"/>
                </a:cxn>
              </a:cxnLst>
              <a:rect l="0" t="0" r="r" b="b"/>
              <a:pathLst>
                <a:path w="98" h="52">
                  <a:moveTo>
                    <a:pt x="0" y="0"/>
                  </a:moveTo>
                  <a:lnTo>
                    <a:pt x="68" y="52"/>
                  </a:lnTo>
                  <a:lnTo>
                    <a:pt x="98" y="0"/>
                  </a:lnTo>
                  <a:lnTo>
                    <a:pt x="0" y="0"/>
                  </a:lnTo>
                  <a:close/>
                </a:path>
              </a:pathLst>
            </a:custGeom>
            <a:solidFill>
              <a:srgbClr val="F9AB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67" kern="0">
                <a:solidFill>
                  <a:srgbClr val="000000"/>
                </a:solidFill>
                <a:latin typeface="Arial"/>
                <a:cs typeface="Arial"/>
                <a:sym typeface="Arial"/>
                <a:rtl val="0"/>
              </a:endParaRPr>
            </a:p>
          </p:txBody>
        </p:sp>
        <p:sp>
          <p:nvSpPr>
            <p:cNvPr id="48" name="Freeform 750"/>
            <p:cNvSpPr>
              <a:spLocks/>
            </p:cNvSpPr>
            <p:nvPr userDrawn="1"/>
          </p:nvSpPr>
          <p:spPr bwMode="auto">
            <a:xfrm>
              <a:off x="7224714" y="1308101"/>
              <a:ext cx="82550" cy="39688"/>
            </a:xfrm>
            <a:custGeom>
              <a:avLst/>
              <a:gdLst>
                <a:gd name="T0" fmla="*/ 158 w 158"/>
                <a:gd name="T1" fmla="*/ 76 h 76"/>
                <a:gd name="T2" fmla="*/ 14 w 158"/>
                <a:gd name="T3" fmla="*/ 0 h 76"/>
                <a:gd name="T4" fmla="*/ 0 w 158"/>
                <a:gd name="T5" fmla="*/ 76 h 76"/>
                <a:gd name="T6" fmla="*/ 158 w 158"/>
                <a:gd name="T7" fmla="*/ 76 h 76"/>
              </a:gdLst>
              <a:ahLst/>
              <a:cxnLst>
                <a:cxn ang="0">
                  <a:pos x="T0" y="T1"/>
                </a:cxn>
                <a:cxn ang="0">
                  <a:pos x="T2" y="T3"/>
                </a:cxn>
                <a:cxn ang="0">
                  <a:pos x="T4" y="T5"/>
                </a:cxn>
                <a:cxn ang="0">
                  <a:pos x="T6" y="T7"/>
                </a:cxn>
              </a:cxnLst>
              <a:rect l="0" t="0" r="r" b="b"/>
              <a:pathLst>
                <a:path w="158" h="76">
                  <a:moveTo>
                    <a:pt x="158" y="76"/>
                  </a:moveTo>
                  <a:lnTo>
                    <a:pt x="14" y="0"/>
                  </a:lnTo>
                  <a:lnTo>
                    <a:pt x="0" y="76"/>
                  </a:lnTo>
                  <a:lnTo>
                    <a:pt x="158" y="76"/>
                  </a:lnTo>
                  <a:close/>
                </a:path>
              </a:pathLst>
            </a:custGeom>
            <a:solidFill>
              <a:srgbClr val="F3EF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67" kern="0">
                <a:solidFill>
                  <a:srgbClr val="000000"/>
                </a:solidFill>
                <a:latin typeface="Arial"/>
                <a:cs typeface="Arial"/>
                <a:sym typeface="Arial"/>
                <a:rtl val="0"/>
              </a:endParaRPr>
            </a:p>
          </p:txBody>
        </p:sp>
        <p:sp>
          <p:nvSpPr>
            <p:cNvPr id="49" name="Freeform 751"/>
            <p:cNvSpPr>
              <a:spLocks/>
            </p:cNvSpPr>
            <p:nvPr userDrawn="1"/>
          </p:nvSpPr>
          <p:spPr bwMode="auto">
            <a:xfrm>
              <a:off x="7231064" y="1250951"/>
              <a:ext cx="139700" cy="96838"/>
            </a:xfrm>
            <a:custGeom>
              <a:avLst/>
              <a:gdLst>
                <a:gd name="T0" fmla="*/ 264 w 264"/>
                <a:gd name="T1" fmla="*/ 185 h 185"/>
                <a:gd name="T2" fmla="*/ 68 w 264"/>
                <a:gd name="T3" fmla="*/ 0 h 185"/>
                <a:gd name="T4" fmla="*/ 0 w 264"/>
                <a:gd name="T5" fmla="*/ 109 h 185"/>
                <a:gd name="T6" fmla="*/ 144 w 264"/>
                <a:gd name="T7" fmla="*/ 185 h 185"/>
                <a:gd name="T8" fmla="*/ 264 w 264"/>
                <a:gd name="T9" fmla="*/ 185 h 185"/>
              </a:gdLst>
              <a:ahLst/>
              <a:cxnLst>
                <a:cxn ang="0">
                  <a:pos x="T0" y="T1"/>
                </a:cxn>
                <a:cxn ang="0">
                  <a:pos x="T2" y="T3"/>
                </a:cxn>
                <a:cxn ang="0">
                  <a:pos x="T4" y="T5"/>
                </a:cxn>
                <a:cxn ang="0">
                  <a:pos x="T6" y="T7"/>
                </a:cxn>
                <a:cxn ang="0">
                  <a:pos x="T8" y="T9"/>
                </a:cxn>
              </a:cxnLst>
              <a:rect l="0" t="0" r="r" b="b"/>
              <a:pathLst>
                <a:path w="264" h="185">
                  <a:moveTo>
                    <a:pt x="264" y="185"/>
                  </a:moveTo>
                  <a:lnTo>
                    <a:pt x="68" y="0"/>
                  </a:lnTo>
                  <a:lnTo>
                    <a:pt x="0" y="109"/>
                  </a:lnTo>
                  <a:lnTo>
                    <a:pt x="144" y="185"/>
                  </a:lnTo>
                  <a:lnTo>
                    <a:pt x="264" y="185"/>
                  </a:lnTo>
                  <a:close/>
                </a:path>
              </a:pathLst>
            </a:custGeom>
            <a:solidFill>
              <a:srgbClr val="F4EE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67" kern="0">
                <a:solidFill>
                  <a:srgbClr val="000000"/>
                </a:solidFill>
                <a:latin typeface="Arial"/>
                <a:cs typeface="Arial"/>
                <a:sym typeface="Arial"/>
                <a:rtl val="0"/>
              </a:endParaRPr>
            </a:p>
          </p:txBody>
        </p:sp>
        <p:sp>
          <p:nvSpPr>
            <p:cNvPr id="50" name="Freeform 752"/>
            <p:cNvSpPr>
              <a:spLocks/>
            </p:cNvSpPr>
            <p:nvPr userDrawn="1"/>
          </p:nvSpPr>
          <p:spPr bwMode="auto">
            <a:xfrm>
              <a:off x="7267576" y="1222377"/>
              <a:ext cx="165100" cy="125413"/>
            </a:xfrm>
            <a:custGeom>
              <a:avLst/>
              <a:gdLst>
                <a:gd name="T0" fmla="*/ 311 w 311"/>
                <a:gd name="T1" fmla="*/ 237 h 237"/>
                <a:gd name="T2" fmla="*/ 250 w 311"/>
                <a:gd name="T3" fmla="*/ 0 h 237"/>
                <a:gd name="T4" fmla="*/ 86 w 311"/>
                <a:gd name="T5" fmla="*/ 0 h 237"/>
                <a:gd name="T6" fmla="*/ 0 w 311"/>
                <a:gd name="T7" fmla="*/ 52 h 237"/>
                <a:gd name="T8" fmla="*/ 196 w 311"/>
                <a:gd name="T9" fmla="*/ 237 h 237"/>
                <a:gd name="T10" fmla="*/ 311 w 311"/>
                <a:gd name="T11" fmla="*/ 237 h 237"/>
              </a:gdLst>
              <a:ahLst/>
              <a:cxnLst>
                <a:cxn ang="0">
                  <a:pos x="T0" y="T1"/>
                </a:cxn>
                <a:cxn ang="0">
                  <a:pos x="T2" y="T3"/>
                </a:cxn>
                <a:cxn ang="0">
                  <a:pos x="T4" y="T5"/>
                </a:cxn>
                <a:cxn ang="0">
                  <a:pos x="T6" y="T7"/>
                </a:cxn>
                <a:cxn ang="0">
                  <a:pos x="T8" y="T9"/>
                </a:cxn>
                <a:cxn ang="0">
                  <a:pos x="T10" y="T11"/>
                </a:cxn>
              </a:cxnLst>
              <a:rect l="0" t="0" r="r" b="b"/>
              <a:pathLst>
                <a:path w="311" h="237">
                  <a:moveTo>
                    <a:pt x="311" y="237"/>
                  </a:moveTo>
                  <a:lnTo>
                    <a:pt x="250" y="0"/>
                  </a:lnTo>
                  <a:lnTo>
                    <a:pt x="86" y="0"/>
                  </a:lnTo>
                  <a:lnTo>
                    <a:pt x="0" y="52"/>
                  </a:lnTo>
                  <a:lnTo>
                    <a:pt x="196" y="237"/>
                  </a:lnTo>
                  <a:lnTo>
                    <a:pt x="311" y="237"/>
                  </a:lnTo>
                  <a:close/>
                </a:path>
              </a:pathLst>
            </a:custGeom>
            <a:solidFill>
              <a:srgbClr val="F8B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67" kern="0">
                <a:solidFill>
                  <a:srgbClr val="000000"/>
                </a:solidFill>
                <a:latin typeface="Arial"/>
                <a:cs typeface="Arial"/>
                <a:sym typeface="Arial"/>
                <a:rtl val="0"/>
              </a:endParaRPr>
            </a:p>
          </p:txBody>
        </p:sp>
        <p:sp>
          <p:nvSpPr>
            <p:cNvPr id="51" name="Freeform 753"/>
            <p:cNvSpPr>
              <a:spLocks/>
            </p:cNvSpPr>
            <p:nvPr userDrawn="1"/>
          </p:nvSpPr>
          <p:spPr bwMode="auto">
            <a:xfrm>
              <a:off x="7399339" y="1222376"/>
              <a:ext cx="36513" cy="125413"/>
            </a:xfrm>
            <a:custGeom>
              <a:avLst/>
              <a:gdLst>
                <a:gd name="T0" fmla="*/ 68 w 68"/>
                <a:gd name="T1" fmla="*/ 0 h 237"/>
                <a:gd name="T2" fmla="*/ 0 w 68"/>
                <a:gd name="T3" fmla="*/ 0 h 237"/>
                <a:gd name="T4" fmla="*/ 61 w 68"/>
                <a:gd name="T5" fmla="*/ 237 h 237"/>
                <a:gd name="T6" fmla="*/ 68 w 68"/>
                <a:gd name="T7" fmla="*/ 237 h 237"/>
                <a:gd name="T8" fmla="*/ 68 w 68"/>
                <a:gd name="T9" fmla="*/ 0 h 237"/>
              </a:gdLst>
              <a:ahLst/>
              <a:cxnLst>
                <a:cxn ang="0">
                  <a:pos x="T0" y="T1"/>
                </a:cxn>
                <a:cxn ang="0">
                  <a:pos x="T2" y="T3"/>
                </a:cxn>
                <a:cxn ang="0">
                  <a:pos x="T4" y="T5"/>
                </a:cxn>
                <a:cxn ang="0">
                  <a:pos x="T6" y="T7"/>
                </a:cxn>
                <a:cxn ang="0">
                  <a:pos x="T8" y="T9"/>
                </a:cxn>
              </a:cxnLst>
              <a:rect l="0" t="0" r="r" b="b"/>
              <a:pathLst>
                <a:path w="68" h="237">
                  <a:moveTo>
                    <a:pt x="68" y="0"/>
                  </a:moveTo>
                  <a:lnTo>
                    <a:pt x="0" y="0"/>
                  </a:lnTo>
                  <a:lnTo>
                    <a:pt x="61" y="237"/>
                  </a:lnTo>
                  <a:lnTo>
                    <a:pt x="68" y="237"/>
                  </a:lnTo>
                  <a:lnTo>
                    <a:pt x="68" y="0"/>
                  </a:lnTo>
                  <a:close/>
                </a:path>
              </a:pathLst>
            </a:custGeom>
            <a:solidFill>
              <a:srgbClr val="F57D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67" kern="0">
                <a:solidFill>
                  <a:srgbClr val="000000"/>
                </a:solidFill>
                <a:latin typeface="Arial"/>
                <a:cs typeface="Arial"/>
                <a:sym typeface="Arial"/>
                <a:rtl val="0"/>
              </a:endParaRPr>
            </a:p>
          </p:txBody>
        </p:sp>
        <p:sp>
          <p:nvSpPr>
            <p:cNvPr id="52" name="Freeform 754"/>
            <p:cNvSpPr>
              <a:spLocks/>
            </p:cNvSpPr>
            <p:nvPr userDrawn="1"/>
          </p:nvSpPr>
          <p:spPr bwMode="auto">
            <a:xfrm>
              <a:off x="5086351" y="1220788"/>
              <a:ext cx="141288" cy="120650"/>
            </a:xfrm>
            <a:custGeom>
              <a:avLst/>
              <a:gdLst>
                <a:gd name="T0" fmla="*/ 0 w 265"/>
                <a:gd name="T1" fmla="*/ 144 h 226"/>
                <a:gd name="T2" fmla="*/ 265 w 265"/>
                <a:gd name="T3" fmla="*/ 226 h 226"/>
                <a:gd name="T4" fmla="*/ 207 w 265"/>
                <a:gd name="T5" fmla="*/ 0 h 226"/>
                <a:gd name="T6" fmla="*/ 0 w 265"/>
                <a:gd name="T7" fmla="*/ 0 h 226"/>
                <a:gd name="T8" fmla="*/ 0 w 265"/>
                <a:gd name="T9" fmla="*/ 144 h 226"/>
              </a:gdLst>
              <a:ahLst/>
              <a:cxnLst>
                <a:cxn ang="0">
                  <a:pos x="T0" y="T1"/>
                </a:cxn>
                <a:cxn ang="0">
                  <a:pos x="T2" y="T3"/>
                </a:cxn>
                <a:cxn ang="0">
                  <a:pos x="T4" y="T5"/>
                </a:cxn>
                <a:cxn ang="0">
                  <a:pos x="T6" y="T7"/>
                </a:cxn>
                <a:cxn ang="0">
                  <a:pos x="T8" y="T9"/>
                </a:cxn>
              </a:cxnLst>
              <a:rect l="0" t="0" r="r" b="b"/>
              <a:pathLst>
                <a:path w="265" h="226">
                  <a:moveTo>
                    <a:pt x="0" y="144"/>
                  </a:moveTo>
                  <a:lnTo>
                    <a:pt x="265" y="226"/>
                  </a:lnTo>
                  <a:lnTo>
                    <a:pt x="207" y="0"/>
                  </a:lnTo>
                  <a:lnTo>
                    <a:pt x="0" y="0"/>
                  </a:lnTo>
                  <a:lnTo>
                    <a:pt x="0" y="144"/>
                  </a:lnTo>
                  <a:close/>
                </a:path>
              </a:pathLst>
            </a:custGeom>
            <a:solidFill>
              <a:srgbClr val="E914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67" kern="0">
                <a:solidFill>
                  <a:srgbClr val="000000"/>
                </a:solidFill>
                <a:latin typeface="Arial"/>
                <a:cs typeface="Arial"/>
                <a:sym typeface="Arial"/>
                <a:rtl val="0"/>
              </a:endParaRPr>
            </a:p>
          </p:txBody>
        </p:sp>
        <p:sp>
          <p:nvSpPr>
            <p:cNvPr id="53" name="Freeform 755"/>
            <p:cNvSpPr>
              <a:spLocks/>
            </p:cNvSpPr>
            <p:nvPr userDrawn="1"/>
          </p:nvSpPr>
          <p:spPr bwMode="auto">
            <a:xfrm>
              <a:off x="5227639" y="1341438"/>
              <a:ext cx="39688" cy="7938"/>
            </a:xfrm>
            <a:custGeom>
              <a:avLst/>
              <a:gdLst>
                <a:gd name="T0" fmla="*/ 75 w 75"/>
                <a:gd name="T1" fmla="*/ 17 h 17"/>
                <a:gd name="T2" fmla="*/ 0 w 75"/>
                <a:gd name="T3" fmla="*/ 0 h 17"/>
                <a:gd name="T4" fmla="*/ 10 w 75"/>
                <a:gd name="T5" fmla="*/ 17 h 17"/>
                <a:gd name="T6" fmla="*/ 75 w 75"/>
                <a:gd name="T7" fmla="*/ 17 h 17"/>
              </a:gdLst>
              <a:ahLst/>
              <a:cxnLst>
                <a:cxn ang="0">
                  <a:pos x="T0" y="T1"/>
                </a:cxn>
                <a:cxn ang="0">
                  <a:pos x="T2" y="T3"/>
                </a:cxn>
                <a:cxn ang="0">
                  <a:pos x="T4" y="T5"/>
                </a:cxn>
                <a:cxn ang="0">
                  <a:pos x="T6" y="T7"/>
                </a:cxn>
              </a:cxnLst>
              <a:rect l="0" t="0" r="r" b="b"/>
              <a:pathLst>
                <a:path w="75" h="17">
                  <a:moveTo>
                    <a:pt x="75" y="17"/>
                  </a:moveTo>
                  <a:lnTo>
                    <a:pt x="0" y="0"/>
                  </a:lnTo>
                  <a:lnTo>
                    <a:pt x="10" y="17"/>
                  </a:lnTo>
                  <a:lnTo>
                    <a:pt x="75" y="17"/>
                  </a:lnTo>
                  <a:close/>
                </a:path>
              </a:pathLst>
            </a:custGeom>
            <a:solidFill>
              <a:srgbClr val="8E16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67" kern="0">
                <a:solidFill>
                  <a:srgbClr val="000000"/>
                </a:solidFill>
                <a:latin typeface="Arial"/>
                <a:cs typeface="Arial"/>
                <a:sym typeface="Arial"/>
                <a:rtl val="0"/>
              </a:endParaRPr>
            </a:p>
          </p:txBody>
        </p:sp>
        <p:sp>
          <p:nvSpPr>
            <p:cNvPr id="54" name="Freeform 756"/>
            <p:cNvSpPr>
              <a:spLocks/>
            </p:cNvSpPr>
            <p:nvPr userDrawn="1"/>
          </p:nvSpPr>
          <p:spPr bwMode="auto">
            <a:xfrm>
              <a:off x="5978526" y="1220788"/>
              <a:ext cx="42863" cy="128588"/>
            </a:xfrm>
            <a:custGeom>
              <a:avLst/>
              <a:gdLst>
                <a:gd name="T0" fmla="*/ 83 w 83"/>
                <a:gd name="T1" fmla="*/ 243 h 243"/>
                <a:gd name="T2" fmla="*/ 79 w 83"/>
                <a:gd name="T3" fmla="*/ 0 h 243"/>
                <a:gd name="T4" fmla="*/ 0 w 83"/>
                <a:gd name="T5" fmla="*/ 0 h 243"/>
                <a:gd name="T6" fmla="*/ 67 w 83"/>
                <a:gd name="T7" fmla="*/ 243 h 243"/>
                <a:gd name="T8" fmla="*/ 83 w 83"/>
                <a:gd name="T9" fmla="*/ 243 h 243"/>
              </a:gdLst>
              <a:ahLst/>
              <a:cxnLst>
                <a:cxn ang="0">
                  <a:pos x="T0" y="T1"/>
                </a:cxn>
                <a:cxn ang="0">
                  <a:pos x="T2" y="T3"/>
                </a:cxn>
                <a:cxn ang="0">
                  <a:pos x="T4" y="T5"/>
                </a:cxn>
                <a:cxn ang="0">
                  <a:pos x="T6" y="T7"/>
                </a:cxn>
                <a:cxn ang="0">
                  <a:pos x="T8" y="T9"/>
                </a:cxn>
              </a:cxnLst>
              <a:rect l="0" t="0" r="r" b="b"/>
              <a:pathLst>
                <a:path w="83" h="243">
                  <a:moveTo>
                    <a:pt x="83" y="243"/>
                  </a:moveTo>
                  <a:lnTo>
                    <a:pt x="79" y="0"/>
                  </a:lnTo>
                  <a:lnTo>
                    <a:pt x="0" y="0"/>
                  </a:lnTo>
                  <a:lnTo>
                    <a:pt x="67" y="243"/>
                  </a:lnTo>
                  <a:lnTo>
                    <a:pt x="83" y="243"/>
                  </a:lnTo>
                  <a:close/>
                </a:path>
              </a:pathLst>
            </a:custGeom>
            <a:solidFill>
              <a:srgbClr val="D4F0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67" kern="0">
                <a:solidFill>
                  <a:srgbClr val="000000"/>
                </a:solidFill>
                <a:latin typeface="Arial"/>
                <a:cs typeface="Arial"/>
                <a:sym typeface="Arial"/>
                <a:rtl val="0"/>
              </a:endParaRPr>
            </a:p>
          </p:txBody>
        </p:sp>
        <p:sp>
          <p:nvSpPr>
            <p:cNvPr id="55" name="Freeform 757"/>
            <p:cNvSpPr>
              <a:spLocks/>
            </p:cNvSpPr>
            <p:nvPr userDrawn="1"/>
          </p:nvSpPr>
          <p:spPr bwMode="auto">
            <a:xfrm>
              <a:off x="6019801" y="1220788"/>
              <a:ext cx="36513" cy="128588"/>
            </a:xfrm>
            <a:custGeom>
              <a:avLst/>
              <a:gdLst>
                <a:gd name="T0" fmla="*/ 17 w 68"/>
                <a:gd name="T1" fmla="*/ 243 h 243"/>
                <a:gd name="T2" fmla="*/ 68 w 68"/>
                <a:gd name="T3" fmla="*/ 0 h 243"/>
                <a:gd name="T4" fmla="*/ 0 w 68"/>
                <a:gd name="T5" fmla="*/ 0 h 243"/>
                <a:gd name="T6" fmla="*/ 4 w 68"/>
                <a:gd name="T7" fmla="*/ 243 h 243"/>
                <a:gd name="T8" fmla="*/ 17 w 68"/>
                <a:gd name="T9" fmla="*/ 243 h 243"/>
              </a:gdLst>
              <a:ahLst/>
              <a:cxnLst>
                <a:cxn ang="0">
                  <a:pos x="T0" y="T1"/>
                </a:cxn>
                <a:cxn ang="0">
                  <a:pos x="T2" y="T3"/>
                </a:cxn>
                <a:cxn ang="0">
                  <a:pos x="T4" y="T5"/>
                </a:cxn>
                <a:cxn ang="0">
                  <a:pos x="T6" y="T7"/>
                </a:cxn>
                <a:cxn ang="0">
                  <a:pos x="T8" y="T9"/>
                </a:cxn>
              </a:cxnLst>
              <a:rect l="0" t="0" r="r" b="b"/>
              <a:pathLst>
                <a:path w="68" h="243">
                  <a:moveTo>
                    <a:pt x="17" y="243"/>
                  </a:moveTo>
                  <a:lnTo>
                    <a:pt x="68" y="0"/>
                  </a:lnTo>
                  <a:lnTo>
                    <a:pt x="0" y="0"/>
                  </a:lnTo>
                  <a:lnTo>
                    <a:pt x="4" y="243"/>
                  </a:lnTo>
                  <a:lnTo>
                    <a:pt x="17" y="243"/>
                  </a:lnTo>
                  <a:close/>
                </a:path>
              </a:pathLst>
            </a:custGeom>
            <a:solidFill>
              <a:srgbClr val="CCEE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67" kern="0">
                <a:solidFill>
                  <a:srgbClr val="000000"/>
                </a:solidFill>
                <a:latin typeface="Arial"/>
                <a:cs typeface="Arial"/>
                <a:sym typeface="Arial"/>
                <a:rtl val="0"/>
              </a:endParaRPr>
            </a:p>
          </p:txBody>
        </p:sp>
        <p:sp>
          <p:nvSpPr>
            <p:cNvPr id="56" name="Freeform 758"/>
            <p:cNvSpPr>
              <a:spLocks/>
            </p:cNvSpPr>
            <p:nvPr userDrawn="1"/>
          </p:nvSpPr>
          <p:spPr bwMode="auto">
            <a:xfrm>
              <a:off x="5578476" y="1220788"/>
              <a:ext cx="176213" cy="106363"/>
            </a:xfrm>
            <a:custGeom>
              <a:avLst/>
              <a:gdLst>
                <a:gd name="T0" fmla="*/ 0 w 334"/>
                <a:gd name="T1" fmla="*/ 0 h 200"/>
                <a:gd name="T2" fmla="*/ 93 w 334"/>
                <a:gd name="T3" fmla="*/ 200 h 200"/>
                <a:gd name="T4" fmla="*/ 334 w 334"/>
                <a:gd name="T5" fmla="*/ 0 h 200"/>
                <a:gd name="T6" fmla="*/ 0 w 334"/>
                <a:gd name="T7" fmla="*/ 0 h 200"/>
              </a:gdLst>
              <a:ahLst/>
              <a:cxnLst>
                <a:cxn ang="0">
                  <a:pos x="T0" y="T1"/>
                </a:cxn>
                <a:cxn ang="0">
                  <a:pos x="T2" y="T3"/>
                </a:cxn>
                <a:cxn ang="0">
                  <a:pos x="T4" y="T5"/>
                </a:cxn>
                <a:cxn ang="0">
                  <a:pos x="T6" y="T7"/>
                </a:cxn>
              </a:cxnLst>
              <a:rect l="0" t="0" r="r" b="b"/>
              <a:pathLst>
                <a:path w="334" h="200">
                  <a:moveTo>
                    <a:pt x="0" y="0"/>
                  </a:moveTo>
                  <a:lnTo>
                    <a:pt x="93" y="200"/>
                  </a:lnTo>
                  <a:lnTo>
                    <a:pt x="334" y="0"/>
                  </a:lnTo>
                  <a:lnTo>
                    <a:pt x="0" y="0"/>
                  </a:lnTo>
                  <a:close/>
                </a:path>
              </a:pathLst>
            </a:custGeom>
            <a:solidFill>
              <a:srgbClr val="2A4F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67" kern="0">
                <a:solidFill>
                  <a:srgbClr val="000000"/>
                </a:solidFill>
                <a:latin typeface="Arial"/>
                <a:cs typeface="Arial"/>
                <a:sym typeface="Arial"/>
                <a:rtl val="0"/>
              </a:endParaRPr>
            </a:p>
          </p:txBody>
        </p:sp>
        <p:sp>
          <p:nvSpPr>
            <p:cNvPr id="57" name="Freeform 759"/>
            <p:cNvSpPr>
              <a:spLocks/>
            </p:cNvSpPr>
            <p:nvPr userDrawn="1"/>
          </p:nvSpPr>
          <p:spPr bwMode="auto">
            <a:xfrm>
              <a:off x="6464301" y="1220788"/>
              <a:ext cx="120650" cy="128588"/>
            </a:xfrm>
            <a:custGeom>
              <a:avLst/>
              <a:gdLst>
                <a:gd name="T0" fmla="*/ 132 w 229"/>
                <a:gd name="T1" fmla="*/ 243 h 243"/>
                <a:gd name="T2" fmla="*/ 229 w 229"/>
                <a:gd name="T3" fmla="*/ 0 h 243"/>
                <a:gd name="T4" fmla="*/ 0 w 229"/>
                <a:gd name="T5" fmla="*/ 0 h 243"/>
                <a:gd name="T6" fmla="*/ 0 w 229"/>
                <a:gd name="T7" fmla="*/ 0 h 243"/>
                <a:gd name="T8" fmla="*/ 59 w 229"/>
                <a:gd name="T9" fmla="*/ 243 h 243"/>
                <a:gd name="T10" fmla="*/ 132 w 229"/>
                <a:gd name="T11" fmla="*/ 243 h 243"/>
              </a:gdLst>
              <a:ahLst/>
              <a:cxnLst>
                <a:cxn ang="0">
                  <a:pos x="T0" y="T1"/>
                </a:cxn>
                <a:cxn ang="0">
                  <a:pos x="T2" y="T3"/>
                </a:cxn>
                <a:cxn ang="0">
                  <a:pos x="T4" y="T5"/>
                </a:cxn>
                <a:cxn ang="0">
                  <a:pos x="T6" y="T7"/>
                </a:cxn>
                <a:cxn ang="0">
                  <a:pos x="T8" y="T9"/>
                </a:cxn>
                <a:cxn ang="0">
                  <a:pos x="T10" y="T11"/>
                </a:cxn>
              </a:cxnLst>
              <a:rect l="0" t="0" r="r" b="b"/>
              <a:pathLst>
                <a:path w="229" h="243">
                  <a:moveTo>
                    <a:pt x="132" y="243"/>
                  </a:moveTo>
                  <a:lnTo>
                    <a:pt x="229" y="0"/>
                  </a:lnTo>
                  <a:lnTo>
                    <a:pt x="0" y="0"/>
                  </a:lnTo>
                  <a:lnTo>
                    <a:pt x="0" y="0"/>
                  </a:lnTo>
                  <a:lnTo>
                    <a:pt x="59" y="243"/>
                  </a:lnTo>
                  <a:lnTo>
                    <a:pt x="132" y="243"/>
                  </a:lnTo>
                  <a:close/>
                </a:path>
              </a:pathLst>
            </a:custGeom>
            <a:solidFill>
              <a:srgbClr val="41AC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67" kern="0">
                <a:solidFill>
                  <a:srgbClr val="000000"/>
                </a:solidFill>
                <a:latin typeface="Arial"/>
                <a:cs typeface="Arial"/>
                <a:sym typeface="Arial"/>
                <a:rtl val="0"/>
              </a:endParaRPr>
            </a:p>
          </p:txBody>
        </p:sp>
        <p:sp>
          <p:nvSpPr>
            <p:cNvPr id="58" name="Freeform 760"/>
            <p:cNvSpPr>
              <a:spLocks/>
            </p:cNvSpPr>
            <p:nvPr userDrawn="1"/>
          </p:nvSpPr>
          <p:spPr bwMode="auto">
            <a:xfrm>
              <a:off x="6534151" y="1220788"/>
              <a:ext cx="257175" cy="128588"/>
            </a:xfrm>
            <a:custGeom>
              <a:avLst/>
              <a:gdLst>
                <a:gd name="T0" fmla="*/ 486 w 486"/>
                <a:gd name="T1" fmla="*/ 243 h 243"/>
                <a:gd name="T2" fmla="*/ 334 w 486"/>
                <a:gd name="T3" fmla="*/ 0 h 243"/>
                <a:gd name="T4" fmla="*/ 97 w 486"/>
                <a:gd name="T5" fmla="*/ 0 h 243"/>
                <a:gd name="T6" fmla="*/ 0 w 486"/>
                <a:gd name="T7" fmla="*/ 243 h 243"/>
                <a:gd name="T8" fmla="*/ 486 w 486"/>
                <a:gd name="T9" fmla="*/ 243 h 243"/>
              </a:gdLst>
              <a:ahLst/>
              <a:cxnLst>
                <a:cxn ang="0">
                  <a:pos x="T0" y="T1"/>
                </a:cxn>
                <a:cxn ang="0">
                  <a:pos x="T2" y="T3"/>
                </a:cxn>
                <a:cxn ang="0">
                  <a:pos x="T4" y="T5"/>
                </a:cxn>
                <a:cxn ang="0">
                  <a:pos x="T6" y="T7"/>
                </a:cxn>
                <a:cxn ang="0">
                  <a:pos x="T8" y="T9"/>
                </a:cxn>
              </a:cxnLst>
              <a:rect l="0" t="0" r="r" b="b"/>
              <a:pathLst>
                <a:path w="486" h="243">
                  <a:moveTo>
                    <a:pt x="486" y="243"/>
                  </a:moveTo>
                  <a:lnTo>
                    <a:pt x="334" y="0"/>
                  </a:lnTo>
                  <a:lnTo>
                    <a:pt x="97" y="0"/>
                  </a:lnTo>
                  <a:lnTo>
                    <a:pt x="0" y="243"/>
                  </a:lnTo>
                  <a:lnTo>
                    <a:pt x="486" y="243"/>
                  </a:lnTo>
                  <a:close/>
                </a:path>
              </a:pathLst>
            </a:custGeom>
            <a:solidFill>
              <a:srgbClr val="98D4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67" kern="0">
                <a:solidFill>
                  <a:srgbClr val="000000"/>
                </a:solidFill>
                <a:latin typeface="Arial"/>
                <a:cs typeface="Arial"/>
                <a:sym typeface="Arial"/>
                <a:rtl val="0"/>
              </a:endParaRPr>
            </a:p>
          </p:txBody>
        </p:sp>
        <p:sp>
          <p:nvSpPr>
            <p:cNvPr id="59" name="Freeform 761"/>
            <p:cNvSpPr>
              <a:spLocks/>
            </p:cNvSpPr>
            <p:nvPr userDrawn="1"/>
          </p:nvSpPr>
          <p:spPr bwMode="auto">
            <a:xfrm>
              <a:off x="7011989" y="1263651"/>
              <a:ext cx="92075" cy="85725"/>
            </a:xfrm>
            <a:custGeom>
              <a:avLst/>
              <a:gdLst>
                <a:gd name="T0" fmla="*/ 174 w 174"/>
                <a:gd name="T1" fmla="*/ 164 h 164"/>
                <a:gd name="T2" fmla="*/ 79 w 174"/>
                <a:gd name="T3" fmla="*/ 0 h 164"/>
                <a:gd name="T4" fmla="*/ 0 w 174"/>
                <a:gd name="T5" fmla="*/ 156 h 164"/>
                <a:gd name="T6" fmla="*/ 14 w 174"/>
                <a:gd name="T7" fmla="*/ 164 h 164"/>
                <a:gd name="T8" fmla="*/ 174 w 174"/>
                <a:gd name="T9" fmla="*/ 164 h 164"/>
              </a:gdLst>
              <a:ahLst/>
              <a:cxnLst>
                <a:cxn ang="0">
                  <a:pos x="T0" y="T1"/>
                </a:cxn>
                <a:cxn ang="0">
                  <a:pos x="T2" y="T3"/>
                </a:cxn>
                <a:cxn ang="0">
                  <a:pos x="T4" y="T5"/>
                </a:cxn>
                <a:cxn ang="0">
                  <a:pos x="T6" y="T7"/>
                </a:cxn>
                <a:cxn ang="0">
                  <a:pos x="T8" y="T9"/>
                </a:cxn>
              </a:cxnLst>
              <a:rect l="0" t="0" r="r" b="b"/>
              <a:pathLst>
                <a:path w="174" h="164">
                  <a:moveTo>
                    <a:pt x="174" y="164"/>
                  </a:moveTo>
                  <a:lnTo>
                    <a:pt x="79" y="0"/>
                  </a:lnTo>
                  <a:lnTo>
                    <a:pt x="0" y="156"/>
                  </a:lnTo>
                  <a:lnTo>
                    <a:pt x="14" y="164"/>
                  </a:lnTo>
                  <a:lnTo>
                    <a:pt x="174" y="164"/>
                  </a:lnTo>
                  <a:close/>
                </a:path>
              </a:pathLst>
            </a:custGeom>
            <a:solidFill>
              <a:srgbClr val="B8DD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67" kern="0">
                <a:solidFill>
                  <a:srgbClr val="000000"/>
                </a:solidFill>
                <a:latin typeface="Arial"/>
                <a:cs typeface="Arial"/>
                <a:sym typeface="Arial"/>
                <a:rtl val="0"/>
              </a:endParaRPr>
            </a:p>
          </p:txBody>
        </p:sp>
        <p:sp>
          <p:nvSpPr>
            <p:cNvPr id="60" name="Freeform 762"/>
            <p:cNvSpPr>
              <a:spLocks/>
            </p:cNvSpPr>
            <p:nvPr userDrawn="1"/>
          </p:nvSpPr>
          <p:spPr bwMode="auto">
            <a:xfrm>
              <a:off x="6029326" y="1220788"/>
              <a:ext cx="158750" cy="128588"/>
            </a:xfrm>
            <a:custGeom>
              <a:avLst/>
              <a:gdLst>
                <a:gd name="T0" fmla="*/ 232 w 301"/>
                <a:gd name="T1" fmla="*/ 243 h 243"/>
                <a:gd name="T2" fmla="*/ 301 w 301"/>
                <a:gd name="T3" fmla="*/ 226 h 243"/>
                <a:gd name="T4" fmla="*/ 193 w 301"/>
                <a:gd name="T5" fmla="*/ 0 h 243"/>
                <a:gd name="T6" fmla="*/ 51 w 301"/>
                <a:gd name="T7" fmla="*/ 0 h 243"/>
                <a:gd name="T8" fmla="*/ 0 w 301"/>
                <a:gd name="T9" fmla="*/ 243 h 243"/>
                <a:gd name="T10" fmla="*/ 232 w 301"/>
                <a:gd name="T11" fmla="*/ 243 h 243"/>
              </a:gdLst>
              <a:ahLst/>
              <a:cxnLst>
                <a:cxn ang="0">
                  <a:pos x="T0" y="T1"/>
                </a:cxn>
                <a:cxn ang="0">
                  <a:pos x="T2" y="T3"/>
                </a:cxn>
                <a:cxn ang="0">
                  <a:pos x="T4" y="T5"/>
                </a:cxn>
                <a:cxn ang="0">
                  <a:pos x="T6" y="T7"/>
                </a:cxn>
                <a:cxn ang="0">
                  <a:pos x="T8" y="T9"/>
                </a:cxn>
                <a:cxn ang="0">
                  <a:pos x="T10" y="T11"/>
                </a:cxn>
              </a:cxnLst>
              <a:rect l="0" t="0" r="r" b="b"/>
              <a:pathLst>
                <a:path w="301" h="243">
                  <a:moveTo>
                    <a:pt x="232" y="243"/>
                  </a:moveTo>
                  <a:lnTo>
                    <a:pt x="301" y="226"/>
                  </a:lnTo>
                  <a:lnTo>
                    <a:pt x="193" y="0"/>
                  </a:lnTo>
                  <a:lnTo>
                    <a:pt x="51" y="0"/>
                  </a:lnTo>
                  <a:lnTo>
                    <a:pt x="0" y="243"/>
                  </a:lnTo>
                  <a:lnTo>
                    <a:pt x="232" y="243"/>
                  </a:lnTo>
                  <a:close/>
                </a:path>
              </a:pathLst>
            </a:custGeom>
            <a:solidFill>
              <a:srgbClr val="D7F2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67" kern="0">
                <a:solidFill>
                  <a:srgbClr val="000000"/>
                </a:solidFill>
                <a:latin typeface="Arial"/>
                <a:cs typeface="Arial"/>
                <a:sym typeface="Arial"/>
                <a:rtl val="0"/>
              </a:endParaRPr>
            </a:p>
          </p:txBody>
        </p:sp>
        <p:sp>
          <p:nvSpPr>
            <p:cNvPr id="61" name="Freeform 763"/>
            <p:cNvSpPr>
              <a:spLocks/>
            </p:cNvSpPr>
            <p:nvPr userDrawn="1"/>
          </p:nvSpPr>
          <p:spPr bwMode="auto">
            <a:xfrm>
              <a:off x="6151564" y="1341438"/>
              <a:ext cx="38100" cy="7938"/>
            </a:xfrm>
            <a:custGeom>
              <a:avLst/>
              <a:gdLst>
                <a:gd name="T0" fmla="*/ 72 w 72"/>
                <a:gd name="T1" fmla="*/ 17 h 17"/>
                <a:gd name="T2" fmla="*/ 69 w 72"/>
                <a:gd name="T3" fmla="*/ 0 h 17"/>
                <a:gd name="T4" fmla="*/ 0 w 72"/>
                <a:gd name="T5" fmla="*/ 17 h 17"/>
                <a:gd name="T6" fmla="*/ 72 w 72"/>
                <a:gd name="T7" fmla="*/ 17 h 17"/>
              </a:gdLst>
              <a:ahLst/>
              <a:cxnLst>
                <a:cxn ang="0">
                  <a:pos x="T0" y="T1"/>
                </a:cxn>
                <a:cxn ang="0">
                  <a:pos x="T2" y="T3"/>
                </a:cxn>
                <a:cxn ang="0">
                  <a:pos x="T4" y="T5"/>
                </a:cxn>
                <a:cxn ang="0">
                  <a:pos x="T6" y="T7"/>
                </a:cxn>
              </a:cxnLst>
              <a:rect l="0" t="0" r="r" b="b"/>
              <a:pathLst>
                <a:path w="72" h="17">
                  <a:moveTo>
                    <a:pt x="72" y="17"/>
                  </a:moveTo>
                  <a:lnTo>
                    <a:pt x="69" y="0"/>
                  </a:lnTo>
                  <a:lnTo>
                    <a:pt x="0" y="17"/>
                  </a:lnTo>
                  <a:lnTo>
                    <a:pt x="72" y="17"/>
                  </a:lnTo>
                  <a:close/>
                </a:path>
              </a:pathLst>
            </a:custGeom>
            <a:solidFill>
              <a:srgbClr val="D5F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67" kern="0">
                <a:solidFill>
                  <a:srgbClr val="000000"/>
                </a:solidFill>
                <a:latin typeface="Arial"/>
                <a:cs typeface="Arial"/>
                <a:sym typeface="Arial"/>
                <a:rtl val="0"/>
              </a:endParaRPr>
            </a:p>
          </p:txBody>
        </p:sp>
        <p:sp>
          <p:nvSpPr>
            <p:cNvPr id="62" name="Freeform 764"/>
            <p:cNvSpPr>
              <a:spLocks/>
            </p:cNvSpPr>
            <p:nvPr userDrawn="1"/>
          </p:nvSpPr>
          <p:spPr bwMode="auto">
            <a:xfrm>
              <a:off x="6188076" y="1341438"/>
              <a:ext cx="42863" cy="7938"/>
            </a:xfrm>
            <a:custGeom>
              <a:avLst/>
              <a:gdLst>
                <a:gd name="T0" fmla="*/ 81 w 81"/>
                <a:gd name="T1" fmla="*/ 17 h 17"/>
                <a:gd name="T2" fmla="*/ 0 w 81"/>
                <a:gd name="T3" fmla="*/ 0 h 17"/>
                <a:gd name="T4" fmla="*/ 3 w 81"/>
                <a:gd name="T5" fmla="*/ 17 h 17"/>
                <a:gd name="T6" fmla="*/ 81 w 81"/>
                <a:gd name="T7" fmla="*/ 17 h 17"/>
              </a:gdLst>
              <a:ahLst/>
              <a:cxnLst>
                <a:cxn ang="0">
                  <a:pos x="T0" y="T1"/>
                </a:cxn>
                <a:cxn ang="0">
                  <a:pos x="T2" y="T3"/>
                </a:cxn>
                <a:cxn ang="0">
                  <a:pos x="T4" y="T5"/>
                </a:cxn>
                <a:cxn ang="0">
                  <a:pos x="T6" y="T7"/>
                </a:cxn>
              </a:cxnLst>
              <a:rect l="0" t="0" r="r" b="b"/>
              <a:pathLst>
                <a:path w="81" h="17">
                  <a:moveTo>
                    <a:pt x="81" y="17"/>
                  </a:moveTo>
                  <a:lnTo>
                    <a:pt x="0" y="0"/>
                  </a:lnTo>
                  <a:lnTo>
                    <a:pt x="3" y="17"/>
                  </a:lnTo>
                  <a:lnTo>
                    <a:pt x="81" y="17"/>
                  </a:lnTo>
                  <a:close/>
                </a:path>
              </a:pathLst>
            </a:custGeom>
            <a:solidFill>
              <a:srgbClr val="7ACF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67" kern="0">
                <a:solidFill>
                  <a:srgbClr val="000000"/>
                </a:solidFill>
                <a:latin typeface="Arial"/>
                <a:cs typeface="Arial"/>
                <a:sym typeface="Arial"/>
                <a:rtl val="0"/>
              </a:endParaRPr>
            </a:p>
          </p:txBody>
        </p:sp>
        <p:sp>
          <p:nvSpPr>
            <p:cNvPr id="63" name="Freeform 765"/>
            <p:cNvSpPr>
              <a:spLocks/>
            </p:cNvSpPr>
            <p:nvPr userDrawn="1"/>
          </p:nvSpPr>
          <p:spPr bwMode="auto">
            <a:xfrm>
              <a:off x="6188076" y="1220788"/>
              <a:ext cx="307975" cy="128588"/>
            </a:xfrm>
            <a:custGeom>
              <a:avLst/>
              <a:gdLst>
                <a:gd name="T0" fmla="*/ 581 w 581"/>
                <a:gd name="T1" fmla="*/ 243 h 243"/>
                <a:gd name="T2" fmla="*/ 522 w 581"/>
                <a:gd name="T3" fmla="*/ 0 h 243"/>
                <a:gd name="T4" fmla="*/ 0 w 581"/>
                <a:gd name="T5" fmla="*/ 226 h 243"/>
                <a:gd name="T6" fmla="*/ 81 w 581"/>
                <a:gd name="T7" fmla="*/ 243 h 243"/>
                <a:gd name="T8" fmla="*/ 581 w 581"/>
                <a:gd name="T9" fmla="*/ 243 h 243"/>
              </a:gdLst>
              <a:ahLst/>
              <a:cxnLst>
                <a:cxn ang="0">
                  <a:pos x="T0" y="T1"/>
                </a:cxn>
                <a:cxn ang="0">
                  <a:pos x="T2" y="T3"/>
                </a:cxn>
                <a:cxn ang="0">
                  <a:pos x="T4" y="T5"/>
                </a:cxn>
                <a:cxn ang="0">
                  <a:pos x="T6" y="T7"/>
                </a:cxn>
                <a:cxn ang="0">
                  <a:pos x="T8" y="T9"/>
                </a:cxn>
              </a:cxnLst>
              <a:rect l="0" t="0" r="r" b="b"/>
              <a:pathLst>
                <a:path w="581" h="243">
                  <a:moveTo>
                    <a:pt x="581" y="243"/>
                  </a:moveTo>
                  <a:lnTo>
                    <a:pt x="522" y="0"/>
                  </a:lnTo>
                  <a:lnTo>
                    <a:pt x="0" y="226"/>
                  </a:lnTo>
                  <a:lnTo>
                    <a:pt x="81" y="243"/>
                  </a:lnTo>
                  <a:lnTo>
                    <a:pt x="581" y="243"/>
                  </a:lnTo>
                  <a:close/>
                </a:path>
              </a:pathLst>
            </a:custGeom>
            <a:solidFill>
              <a:srgbClr val="43AC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67" kern="0">
                <a:solidFill>
                  <a:srgbClr val="000000"/>
                </a:solidFill>
                <a:latin typeface="Arial"/>
                <a:cs typeface="Arial"/>
                <a:sym typeface="Arial"/>
                <a:rtl val="0"/>
              </a:endParaRPr>
            </a:p>
          </p:txBody>
        </p:sp>
        <p:sp>
          <p:nvSpPr>
            <p:cNvPr id="64" name="Freeform 766"/>
            <p:cNvSpPr>
              <a:spLocks/>
            </p:cNvSpPr>
            <p:nvPr userDrawn="1"/>
          </p:nvSpPr>
          <p:spPr bwMode="auto">
            <a:xfrm>
              <a:off x="5086351" y="1296988"/>
              <a:ext cx="141288" cy="52388"/>
            </a:xfrm>
            <a:custGeom>
              <a:avLst/>
              <a:gdLst>
                <a:gd name="T0" fmla="*/ 0 w 265"/>
                <a:gd name="T1" fmla="*/ 0 h 99"/>
                <a:gd name="T2" fmla="*/ 0 w 265"/>
                <a:gd name="T3" fmla="*/ 99 h 99"/>
                <a:gd name="T4" fmla="*/ 238 w 265"/>
                <a:gd name="T5" fmla="*/ 99 h 99"/>
                <a:gd name="T6" fmla="*/ 265 w 265"/>
                <a:gd name="T7" fmla="*/ 82 h 99"/>
                <a:gd name="T8" fmla="*/ 0 w 265"/>
                <a:gd name="T9" fmla="*/ 0 h 99"/>
              </a:gdLst>
              <a:ahLst/>
              <a:cxnLst>
                <a:cxn ang="0">
                  <a:pos x="T0" y="T1"/>
                </a:cxn>
                <a:cxn ang="0">
                  <a:pos x="T2" y="T3"/>
                </a:cxn>
                <a:cxn ang="0">
                  <a:pos x="T4" y="T5"/>
                </a:cxn>
                <a:cxn ang="0">
                  <a:pos x="T6" y="T7"/>
                </a:cxn>
                <a:cxn ang="0">
                  <a:pos x="T8" y="T9"/>
                </a:cxn>
              </a:cxnLst>
              <a:rect l="0" t="0" r="r" b="b"/>
              <a:pathLst>
                <a:path w="265" h="99">
                  <a:moveTo>
                    <a:pt x="0" y="0"/>
                  </a:moveTo>
                  <a:lnTo>
                    <a:pt x="0" y="99"/>
                  </a:lnTo>
                  <a:lnTo>
                    <a:pt x="238" y="99"/>
                  </a:lnTo>
                  <a:lnTo>
                    <a:pt x="265" y="82"/>
                  </a:lnTo>
                  <a:lnTo>
                    <a:pt x="0" y="0"/>
                  </a:lnTo>
                  <a:close/>
                </a:path>
              </a:pathLst>
            </a:custGeom>
            <a:solidFill>
              <a:srgbClr val="DC15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67" kern="0">
                <a:solidFill>
                  <a:srgbClr val="000000"/>
                </a:solidFill>
                <a:latin typeface="Arial"/>
                <a:cs typeface="Arial"/>
                <a:sym typeface="Arial"/>
                <a:rtl val="0"/>
              </a:endParaRPr>
            </a:p>
          </p:txBody>
        </p:sp>
        <p:sp>
          <p:nvSpPr>
            <p:cNvPr id="65" name="Freeform 767"/>
            <p:cNvSpPr>
              <a:spLocks/>
            </p:cNvSpPr>
            <p:nvPr userDrawn="1"/>
          </p:nvSpPr>
          <p:spPr bwMode="auto">
            <a:xfrm>
              <a:off x="5213351" y="1341438"/>
              <a:ext cx="20638" cy="7938"/>
            </a:xfrm>
            <a:custGeom>
              <a:avLst/>
              <a:gdLst>
                <a:gd name="T0" fmla="*/ 39 w 39"/>
                <a:gd name="T1" fmla="*/ 17 h 17"/>
                <a:gd name="T2" fmla="*/ 27 w 39"/>
                <a:gd name="T3" fmla="*/ 0 h 17"/>
                <a:gd name="T4" fmla="*/ 0 w 39"/>
                <a:gd name="T5" fmla="*/ 17 h 17"/>
                <a:gd name="T6" fmla="*/ 39 w 39"/>
                <a:gd name="T7" fmla="*/ 17 h 17"/>
              </a:gdLst>
              <a:ahLst/>
              <a:cxnLst>
                <a:cxn ang="0">
                  <a:pos x="T0" y="T1"/>
                </a:cxn>
                <a:cxn ang="0">
                  <a:pos x="T2" y="T3"/>
                </a:cxn>
                <a:cxn ang="0">
                  <a:pos x="T4" y="T5"/>
                </a:cxn>
                <a:cxn ang="0">
                  <a:pos x="T6" y="T7"/>
                </a:cxn>
              </a:cxnLst>
              <a:rect l="0" t="0" r="r" b="b"/>
              <a:pathLst>
                <a:path w="39" h="17">
                  <a:moveTo>
                    <a:pt x="39" y="17"/>
                  </a:moveTo>
                  <a:lnTo>
                    <a:pt x="27" y="0"/>
                  </a:lnTo>
                  <a:lnTo>
                    <a:pt x="0" y="17"/>
                  </a:lnTo>
                  <a:lnTo>
                    <a:pt x="39" y="17"/>
                  </a:lnTo>
                  <a:close/>
                </a:path>
              </a:pathLst>
            </a:custGeom>
            <a:solidFill>
              <a:srgbClr val="D815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67" kern="0">
                <a:solidFill>
                  <a:srgbClr val="000000"/>
                </a:solidFill>
                <a:latin typeface="Arial"/>
                <a:cs typeface="Arial"/>
                <a:sym typeface="Arial"/>
                <a:rtl val="0"/>
              </a:endParaRPr>
            </a:p>
          </p:txBody>
        </p:sp>
        <p:sp>
          <p:nvSpPr>
            <p:cNvPr id="66" name="Freeform 768"/>
            <p:cNvSpPr>
              <a:spLocks/>
            </p:cNvSpPr>
            <p:nvPr userDrawn="1"/>
          </p:nvSpPr>
          <p:spPr bwMode="auto">
            <a:xfrm>
              <a:off x="6710364" y="1220788"/>
              <a:ext cx="139700" cy="128588"/>
            </a:xfrm>
            <a:custGeom>
              <a:avLst/>
              <a:gdLst>
                <a:gd name="T0" fmla="*/ 178 w 263"/>
                <a:gd name="T1" fmla="*/ 243 h 243"/>
                <a:gd name="T2" fmla="*/ 263 w 263"/>
                <a:gd name="T3" fmla="*/ 0 h 243"/>
                <a:gd name="T4" fmla="*/ 0 w 263"/>
                <a:gd name="T5" fmla="*/ 0 h 243"/>
                <a:gd name="T6" fmla="*/ 152 w 263"/>
                <a:gd name="T7" fmla="*/ 243 h 243"/>
                <a:gd name="T8" fmla="*/ 178 w 263"/>
                <a:gd name="T9" fmla="*/ 243 h 243"/>
              </a:gdLst>
              <a:ahLst/>
              <a:cxnLst>
                <a:cxn ang="0">
                  <a:pos x="T0" y="T1"/>
                </a:cxn>
                <a:cxn ang="0">
                  <a:pos x="T2" y="T3"/>
                </a:cxn>
                <a:cxn ang="0">
                  <a:pos x="T4" y="T5"/>
                </a:cxn>
                <a:cxn ang="0">
                  <a:pos x="T6" y="T7"/>
                </a:cxn>
                <a:cxn ang="0">
                  <a:pos x="T8" y="T9"/>
                </a:cxn>
              </a:cxnLst>
              <a:rect l="0" t="0" r="r" b="b"/>
              <a:pathLst>
                <a:path w="263" h="243">
                  <a:moveTo>
                    <a:pt x="178" y="243"/>
                  </a:moveTo>
                  <a:lnTo>
                    <a:pt x="263" y="0"/>
                  </a:lnTo>
                  <a:lnTo>
                    <a:pt x="0" y="0"/>
                  </a:lnTo>
                  <a:lnTo>
                    <a:pt x="152" y="243"/>
                  </a:lnTo>
                  <a:lnTo>
                    <a:pt x="178" y="243"/>
                  </a:lnTo>
                  <a:close/>
                </a:path>
              </a:pathLst>
            </a:custGeom>
            <a:solidFill>
              <a:srgbClr val="AEDC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67" kern="0">
                <a:solidFill>
                  <a:srgbClr val="000000"/>
                </a:solidFill>
                <a:latin typeface="Arial"/>
                <a:cs typeface="Arial"/>
                <a:sym typeface="Arial"/>
                <a:rtl val="0"/>
              </a:endParaRPr>
            </a:p>
          </p:txBody>
        </p:sp>
        <p:sp>
          <p:nvSpPr>
            <p:cNvPr id="67" name="Freeform 769"/>
            <p:cNvSpPr>
              <a:spLocks/>
            </p:cNvSpPr>
            <p:nvPr userDrawn="1"/>
          </p:nvSpPr>
          <p:spPr bwMode="auto">
            <a:xfrm>
              <a:off x="6805614" y="1220788"/>
              <a:ext cx="157163" cy="128588"/>
            </a:xfrm>
            <a:custGeom>
              <a:avLst/>
              <a:gdLst>
                <a:gd name="T0" fmla="*/ 299 w 299"/>
                <a:gd name="T1" fmla="*/ 243 h 243"/>
                <a:gd name="T2" fmla="*/ 158 w 299"/>
                <a:gd name="T3" fmla="*/ 0 h 243"/>
                <a:gd name="T4" fmla="*/ 85 w 299"/>
                <a:gd name="T5" fmla="*/ 0 h 243"/>
                <a:gd name="T6" fmla="*/ 0 w 299"/>
                <a:gd name="T7" fmla="*/ 243 h 243"/>
                <a:gd name="T8" fmla="*/ 299 w 299"/>
                <a:gd name="T9" fmla="*/ 243 h 243"/>
              </a:gdLst>
              <a:ahLst/>
              <a:cxnLst>
                <a:cxn ang="0">
                  <a:pos x="T0" y="T1"/>
                </a:cxn>
                <a:cxn ang="0">
                  <a:pos x="T2" y="T3"/>
                </a:cxn>
                <a:cxn ang="0">
                  <a:pos x="T4" y="T5"/>
                </a:cxn>
                <a:cxn ang="0">
                  <a:pos x="T6" y="T7"/>
                </a:cxn>
                <a:cxn ang="0">
                  <a:pos x="T8" y="T9"/>
                </a:cxn>
              </a:cxnLst>
              <a:rect l="0" t="0" r="r" b="b"/>
              <a:pathLst>
                <a:path w="299" h="243">
                  <a:moveTo>
                    <a:pt x="299" y="243"/>
                  </a:moveTo>
                  <a:lnTo>
                    <a:pt x="158" y="0"/>
                  </a:lnTo>
                  <a:lnTo>
                    <a:pt x="85" y="0"/>
                  </a:lnTo>
                  <a:lnTo>
                    <a:pt x="0" y="243"/>
                  </a:lnTo>
                  <a:lnTo>
                    <a:pt x="299" y="243"/>
                  </a:lnTo>
                  <a:close/>
                </a:path>
              </a:pathLst>
            </a:custGeom>
            <a:solidFill>
              <a:srgbClr val="A4D93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67" kern="0">
                <a:solidFill>
                  <a:srgbClr val="000000"/>
                </a:solidFill>
                <a:latin typeface="Arial"/>
                <a:cs typeface="Arial"/>
                <a:sym typeface="Arial"/>
                <a:rtl val="0"/>
              </a:endParaRPr>
            </a:p>
          </p:txBody>
        </p:sp>
        <p:sp>
          <p:nvSpPr>
            <p:cNvPr id="68" name="Freeform 770"/>
            <p:cNvSpPr>
              <a:spLocks/>
            </p:cNvSpPr>
            <p:nvPr userDrawn="1"/>
          </p:nvSpPr>
          <p:spPr bwMode="auto">
            <a:xfrm>
              <a:off x="6888164" y="1220788"/>
              <a:ext cx="127000" cy="128588"/>
            </a:xfrm>
            <a:custGeom>
              <a:avLst/>
              <a:gdLst>
                <a:gd name="T0" fmla="*/ 196 w 240"/>
                <a:gd name="T1" fmla="*/ 243 h 243"/>
                <a:gd name="T2" fmla="*/ 240 w 240"/>
                <a:gd name="T3" fmla="*/ 148 h 243"/>
                <a:gd name="T4" fmla="*/ 53 w 240"/>
                <a:gd name="T5" fmla="*/ 0 h 243"/>
                <a:gd name="T6" fmla="*/ 0 w 240"/>
                <a:gd name="T7" fmla="*/ 0 h 243"/>
                <a:gd name="T8" fmla="*/ 141 w 240"/>
                <a:gd name="T9" fmla="*/ 243 h 243"/>
                <a:gd name="T10" fmla="*/ 196 w 240"/>
                <a:gd name="T11" fmla="*/ 243 h 243"/>
              </a:gdLst>
              <a:ahLst/>
              <a:cxnLst>
                <a:cxn ang="0">
                  <a:pos x="T0" y="T1"/>
                </a:cxn>
                <a:cxn ang="0">
                  <a:pos x="T2" y="T3"/>
                </a:cxn>
                <a:cxn ang="0">
                  <a:pos x="T4" y="T5"/>
                </a:cxn>
                <a:cxn ang="0">
                  <a:pos x="T6" y="T7"/>
                </a:cxn>
                <a:cxn ang="0">
                  <a:pos x="T8" y="T9"/>
                </a:cxn>
                <a:cxn ang="0">
                  <a:pos x="T10" y="T11"/>
                </a:cxn>
              </a:cxnLst>
              <a:rect l="0" t="0" r="r" b="b"/>
              <a:pathLst>
                <a:path w="240" h="243">
                  <a:moveTo>
                    <a:pt x="196" y="243"/>
                  </a:moveTo>
                  <a:lnTo>
                    <a:pt x="240" y="148"/>
                  </a:lnTo>
                  <a:lnTo>
                    <a:pt x="53" y="0"/>
                  </a:lnTo>
                  <a:lnTo>
                    <a:pt x="0" y="0"/>
                  </a:lnTo>
                  <a:lnTo>
                    <a:pt x="141" y="243"/>
                  </a:lnTo>
                  <a:lnTo>
                    <a:pt x="196" y="243"/>
                  </a:lnTo>
                  <a:close/>
                </a:path>
              </a:pathLst>
            </a:custGeom>
            <a:solidFill>
              <a:srgbClr val="A6D71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67" kern="0">
                <a:solidFill>
                  <a:srgbClr val="000000"/>
                </a:solidFill>
                <a:latin typeface="Arial"/>
                <a:cs typeface="Arial"/>
                <a:sym typeface="Arial"/>
                <a:rtl val="0"/>
              </a:endParaRPr>
            </a:p>
          </p:txBody>
        </p:sp>
        <p:sp>
          <p:nvSpPr>
            <p:cNvPr id="69" name="Freeform 771"/>
            <p:cNvSpPr>
              <a:spLocks/>
            </p:cNvSpPr>
            <p:nvPr userDrawn="1"/>
          </p:nvSpPr>
          <p:spPr bwMode="auto">
            <a:xfrm>
              <a:off x="6916739" y="1220788"/>
              <a:ext cx="136525" cy="79375"/>
            </a:xfrm>
            <a:custGeom>
              <a:avLst/>
              <a:gdLst>
                <a:gd name="T0" fmla="*/ 0 w 258"/>
                <a:gd name="T1" fmla="*/ 0 h 148"/>
                <a:gd name="T2" fmla="*/ 187 w 258"/>
                <a:gd name="T3" fmla="*/ 148 h 148"/>
                <a:gd name="T4" fmla="*/ 258 w 258"/>
                <a:gd name="T5" fmla="*/ 79 h 148"/>
                <a:gd name="T6" fmla="*/ 79 w 258"/>
                <a:gd name="T7" fmla="*/ 0 h 148"/>
                <a:gd name="T8" fmla="*/ 0 w 258"/>
                <a:gd name="T9" fmla="*/ 0 h 148"/>
              </a:gdLst>
              <a:ahLst/>
              <a:cxnLst>
                <a:cxn ang="0">
                  <a:pos x="T0" y="T1"/>
                </a:cxn>
                <a:cxn ang="0">
                  <a:pos x="T2" y="T3"/>
                </a:cxn>
                <a:cxn ang="0">
                  <a:pos x="T4" y="T5"/>
                </a:cxn>
                <a:cxn ang="0">
                  <a:pos x="T6" y="T7"/>
                </a:cxn>
                <a:cxn ang="0">
                  <a:pos x="T8" y="T9"/>
                </a:cxn>
              </a:cxnLst>
              <a:rect l="0" t="0" r="r" b="b"/>
              <a:pathLst>
                <a:path w="258" h="148">
                  <a:moveTo>
                    <a:pt x="0" y="0"/>
                  </a:moveTo>
                  <a:lnTo>
                    <a:pt x="187" y="148"/>
                  </a:lnTo>
                  <a:lnTo>
                    <a:pt x="258" y="79"/>
                  </a:lnTo>
                  <a:lnTo>
                    <a:pt x="79" y="0"/>
                  </a:lnTo>
                  <a:lnTo>
                    <a:pt x="0" y="0"/>
                  </a:lnTo>
                  <a:close/>
                </a:path>
              </a:pathLst>
            </a:custGeom>
            <a:solidFill>
              <a:srgbClr val="DBE81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67" kern="0">
                <a:solidFill>
                  <a:srgbClr val="000000"/>
                </a:solidFill>
                <a:latin typeface="Arial"/>
                <a:cs typeface="Arial"/>
                <a:sym typeface="Arial"/>
                <a:rtl val="0"/>
              </a:endParaRPr>
            </a:p>
          </p:txBody>
        </p:sp>
        <p:sp>
          <p:nvSpPr>
            <p:cNvPr id="70" name="Freeform 772"/>
            <p:cNvSpPr>
              <a:spLocks/>
            </p:cNvSpPr>
            <p:nvPr userDrawn="1"/>
          </p:nvSpPr>
          <p:spPr bwMode="auto">
            <a:xfrm>
              <a:off x="6992939" y="1300163"/>
              <a:ext cx="22225" cy="49213"/>
            </a:xfrm>
            <a:custGeom>
              <a:avLst/>
              <a:gdLst>
                <a:gd name="T0" fmla="*/ 27 w 44"/>
                <a:gd name="T1" fmla="*/ 95 h 95"/>
                <a:gd name="T2" fmla="*/ 36 w 44"/>
                <a:gd name="T3" fmla="*/ 87 h 95"/>
                <a:gd name="T4" fmla="*/ 44 w 44"/>
                <a:gd name="T5" fmla="*/ 0 h 95"/>
                <a:gd name="T6" fmla="*/ 0 w 44"/>
                <a:gd name="T7" fmla="*/ 95 h 95"/>
                <a:gd name="T8" fmla="*/ 27 w 44"/>
                <a:gd name="T9" fmla="*/ 95 h 95"/>
              </a:gdLst>
              <a:ahLst/>
              <a:cxnLst>
                <a:cxn ang="0">
                  <a:pos x="T0" y="T1"/>
                </a:cxn>
                <a:cxn ang="0">
                  <a:pos x="T2" y="T3"/>
                </a:cxn>
                <a:cxn ang="0">
                  <a:pos x="T4" y="T5"/>
                </a:cxn>
                <a:cxn ang="0">
                  <a:pos x="T6" y="T7"/>
                </a:cxn>
                <a:cxn ang="0">
                  <a:pos x="T8" y="T9"/>
                </a:cxn>
              </a:cxnLst>
              <a:rect l="0" t="0" r="r" b="b"/>
              <a:pathLst>
                <a:path w="44" h="95">
                  <a:moveTo>
                    <a:pt x="27" y="95"/>
                  </a:moveTo>
                  <a:lnTo>
                    <a:pt x="36" y="87"/>
                  </a:lnTo>
                  <a:lnTo>
                    <a:pt x="44" y="0"/>
                  </a:lnTo>
                  <a:lnTo>
                    <a:pt x="0" y="95"/>
                  </a:lnTo>
                  <a:lnTo>
                    <a:pt x="27" y="95"/>
                  </a:lnTo>
                  <a:close/>
                </a:path>
              </a:pathLst>
            </a:custGeom>
            <a:solidFill>
              <a:srgbClr val="8DD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67" kern="0">
                <a:solidFill>
                  <a:srgbClr val="000000"/>
                </a:solidFill>
                <a:latin typeface="Arial"/>
                <a:cs typeface="Arial"/>
                <a:sym typeface="Arial"/>
                <a:rtl val="0"/>
              </a:endParaRPr>
            </a:p>
          </p:txBody>
        </p:sp>
        <p:sp>
          <p:nvSpPr>
            <p:cNvPr id="71" name="Freeform 773"/>
            <p:cNvSpPr>
              <a:spLocks/>
            </p:cNvSpPr>
            <p:nvPr userDrawn="1"/>
          </p:nvSpPr>
          <p:spPr bwMode="auto">
            <a:xfrm>
              <a:off x="7011989" y="1263651"/>
              <a:ext cx="41275" cy="82550"/>
            </a:xfrm>
            <a:custGeom>
              <a:avLst/>
              <a:gdLst>
                <a:gd name="T0" fmla="*/ 0 w 79"/>
                <a:gd name="T1" fmla="*/ 156 h 156"/>
                <a:gd name="T2" fmla="*/ 79 w 79"/>
                <a:gd name="T3" fmla="*/ 0 h 156"/>
                <a:gd name="T4" fmla="*/ 8 w 79"/>
                <a:gd name="T5" fmla="*/ 69 h 156"/>
                <a:gd name="T6" fmla="*/ 0 w 79"/>
                <a:gd name="T7" fmla="*/ 156 h 156"/>
              </a:gdLst>
              <a:ahLst/>
              <a:cxnLst>
                <a:cxn ang="0">
                  <a:pos x="T0" y="T1"/>
                </a:cxn>
                <a:cxn ang="0">
                  <a:pos x="T2" y="T3"/>
                </a:cxn>
                <a:cxn ang="0">
                  <a:pos x="T4" y="T5"/>
                </a:cxn>
                <a:cxn ang="0">
                  <a:pos x="T6" y="T7"/>
                </a:cxn>
              </a:cxnLst>
              <a:rect l="0" t="0" r="r" b="b"/>
              <a:pathLst>
                <a:path w="79" h="156">
                  <a:moveTo>
                    <a:pt x="0" y="156"/>
                  </a:moveTo>
                  <a:lnTo>
                    <a:pt x="79" y="0"/>
                  </a:lnTo>
                  <a:lnTo>
                    <a:pt x="8" y="69"/>
                  </a:lnTo>
                  <a:lnTo>
                    <a:pt x="0" y="156"/>
                  </a:lnTo>
                  <a:close/>
                </a:path>
              </a:pathLst>
            </a:custGeom>
            <a:solidFill>
              <a:srgbClr val="C7E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67" kern="0">
                <a:solidFill>
                  <a:srgbClr val="000000"/>
                </a:solidFill>
                <a:latin typeface="Arial"/>
                <a:cs typeface="Arial"/>
                <a:sym typeface="Arial"/>
                <a:rtl val="0"/>
              </a:endParaRPr>
            </a:p>
          </p:txBody>
        </p:sp>
        <p:sp>
          <p:nvSpPr>
            <p:cNvPr id="72" name="Freeform 774"/>
            <p:cNvSpPr>
              <a:spLocks/>
            </p:cNvSpPr>
            <p:nvPr userDrawn="1"/>
          </p:nvSpPr>
          <p:spPr bwMode="auto">
            <a:xfrm>
              <a:off x="5627689" y="1327151"/>
              <a:ext cx="38100" cy="22225"/>
            </a:xfrm>
            <a:custGeom>
              <a:avLst/>
              <a:gdLst>
                <a:gd name="T0" fmla="*/ 72 w 72"/>
                <a:gd name="T1" fmla="*/ 43 h 43"/>
                <a:gd name="T2" fmla="*/ 0 w 72"/>
                <a:gd name="T3" fmla="*/ 0 h 43"/>
                <a:gd name="T4" fmla="*/ 3 w 72"/>
                <a:gd name="T5" fmla="*/ 43 h 43"/>
                <a:gd name="T6" fmla="*/ 72 w 72"/>
                <a:gd name="T7" fmla="*/ 43 h 43"/>
              </a:gdLst>
              <a:ahLst/>
              <a:cxnLst>
                <a:cxn ang="0">
                  <a:pos x="T0" y="T1"/>
                </a:cxn>
                <a:cxn ang="0">
                  <a:pos x="T2" y="T3"/>
                </a:cxn>
                <a:cxn ang="0">
                  <a:pos x="T4" y="T5"/>
                </a:cxn>
                <a:cxn ang="0">
                  <a:pos x="T6" y="T7"/>
                </a:cxn>
              </a:cxnLst>
              <a:rect l="0" t="0" r="r" b="b"/>
              <a:pathLst>
                <a:path w="72" h="43">
                  <a:moveTo>
                    <a:pt x="72" y="43"/>
                  </a:moveTo>
                  <a:lnTo>
                    <a:pt x="0" y="0"/>
                  </a:lnTo>
                  <a:lnTo>
                    <a:pt x="3" y="43"/>
                  </a:lnTo>
                  <a:lnTo>
                    <a:pt x="72" y="43"/>
                  </a:lnTo>
                  <a:close/>
                </a:path>
              </a:pathLst>
            </a:custGeom>
            <a:solidFill>
              <a:srgbClr val="4879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67" kern="0">
                <a:solidFill>
                  <a:srgbClr val="000000"/>
                </a:solidFill>
                <a:latin typeface="Arial"/>
                <a:cs typeface="Arial"/>
                <a:sym typeface="Arial"/>
                <a:rtl val="0"/>
              </a:endParaRPr>
            </a:p>
          </p:txBody>
        </p:sp>
        <p:sp>
          <p:nvSpPr>
            <p:cNvPr id="73" name="Freeform 775"/>
            <p:cNvSpPr>
              <a:spLocks/>
            </p:cNvSpPr>
            <p:nvPr userDrawn="1"/>
          </p:nvSpPr>
          <p:spPr bwMode="auto">
            <a:xfrm>
              <a:off x="5535614" y="1327151"/>
              <a:ext cx="93663" cy="22225"/>
            </a:xfrm>
            <a:custGeom>
              <a:avLst/>
              <a:gdLst>
                <a:gd name="T0" fmla="*/ 177 w 177"/>
                <a:gd name="T1" fmla="*/ 43 h 43"/>
                <a:gd name="T2" fmla="*/ 174 w 177"/>
                <a:gd name="T3" fmla="*/ 0 h 43"/>
                <a:gd name="T4" fmla="*/ 0 w 177"/>
                <a:gd name="T5" fmla="*/ 43 h 43"/>
                <a:gd name="T6" fmla="*/ 177 w 177"/>
                <a:gd name="T7" fmla="*/ 43 h 43"/>
              </a:gdLst>
              <a:ahLst/>
              <a:cxnLst>
                <a:cxn ang="0">
                  <a:pos x="T0" y="T1"/>
                </a:cxn>
                <a:cxn ang="0">
                  <a:pos x="T2" y="T3"/>
                </a:cxn>
                <a:cxn ang="0">
                  <a:pos x="T4" y="T5"/>
                </a:cxn>
                <a:cxn ang="0">
                  <a:pos x="T6" y="T7"/>
                </a:cxn>
              </a:cxnLst>
              <a:rect l="0" t="0" r="r" b="b"/>
              <a:pathLst>
                <a:path w="177" h="43">
                  <a:moveTo>
                    <a:pt x="177" y="43"/>
                  </a:moveTo>
                  <a:lnTo>
                    <a:pt x="174" y="0"/>
                  </a:lnTo>
                  <a:lnTo>
                    <a:pt x="0" y="43"/>
                  </a:lnTo>
                  <a:lnTo>
                    <a:pt x="177" y="43"/>
                  </a:lnTo>
                  <a:close/>
                </a:path>
              </a:pathLst>
            </a:custGeom>
            <a:solidFill>
              <a:srgbClr val="34529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67" kern="0">
                <a:solidFill>
                  <a:srgbClr val="000000"/>
                </a:solidFill>
                <a:latin typeface="Arial"/>
                <a:cs typeface="Arial"/>
                <a:sym typeface="Arial"/>
                <a:rtl val="0"/>
              </a:endParaRPr>
            </a:p>
          </p:txBody>
        </p:sp>
        <p:sp>
          <p:nvSpPr>
            <p:cNvPr id="74" name="Freeform 776"/>
            <p:cNvSpPr>
              <a:spLocks/>
            </p:cNvSpPr>
            <p:nvPr userDrawn="1"/>
          </p:nvSpPr>
          <p:spPr bwMode="auto">
            <a:xfrm>
              <a:off x="7053264" y="1263651"/>
              <a:ext cx="201613" cy="85725"/>
            </a:xfrm>
            <a:custGeom>
              <a:avLst/>
              <a:gdLst>
                <a:gd name="T0" fmla="*/ 313 w 382"/>
                <a:gd name="T1" fmla="*/ 164 h 164"/>
                <a:gd name="T2" fmla="*/ 382 w 382"/>
                <a:gd name="T3" fmla="*/ 86 h 164"/>
                <a:gd name="T4" fmla="*/ 0 w 382"/>
                <a:gd name="T5" fmla="*/ 0 h 164"/>
                <a:gd name="T6" fmla="*/ 95 w 382"/>
                <a:gd name="T7" fmla="*/ 164 h 164"/>
                <a:gd name="T8" fmla="*/ 313 w 382"/>
                <a:gd name="T9" fmla="*/ 164 h 164"/>
              </a:gdLst>
              <a:ahLst/>
              <a:cxnLst>
                <a:cxn ang="0">
                  <a:pos x="T0" y="T1"/>
                </a:cxn>
                <a:cxn ang="0">
                  <a:pos x="T2" y="T3"/>
                </a:cxn>
                <a:cxn ang="0">
                  <a:pos x="T4" y="T5"/>
                </a:cxn>
                <a:cxn ang="0">
                  <a:pos x="T6" y="T7"/>
                </a:cxn>
                <a:cxn ang="0">
                  <a:pos x="T8" y="T9"/>
                </a:cxn>
              </a:cxnLst>
              <a:rect l="0" t="0" r="r" b="b"/>
              <a:pathLst>
                <a:path w="382" h="164">
                  <a:moveTo>
                    <a:pt x="313" y="164"/>
                  </a:moveTo>
                  <a:lnTo>
                    <a:pt x="382" y="86"/>
                  </a:lnTo>
                  <a:lnTo>
                    <a:pt x="0" y="0"/>
                  </a:lnTo>
                  <a:lnTo>
                    <a:pt x="95" y="164"/>
                  </a:lnTo>
                  <a:lnTo>
                    <a:pt x="313" y="164"/>
                  </a:lnTo>
                  <a:close/>
                </a:path>
              </a:pathLst>
            </a:custGeom>
            <a:solidFill>
              <a:srgbClr val="E4EA1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67" kern="0">
                <a:solidFill>
                  <a:srgbClr val="000000"/>
                </a:solidFill>
                <a:latin typeface="Arial"/>
                <a:cs typeface="Arial"/>
                <a:sym typeface="Arial"/>
                <a:rtl val="0"/>
              </a:endParaRPr>
            </a:p>
          </p:txBody>
        </p:sp>
        <p:sp>
          <p:nvSpPr>
            <p:cNvPr id="75" name="Freeform 777"/>
            <p:cNvSpPr>
              <a:spLocks/>
            </p:cNvSpPr>
            <p:nvPr userDrawn="1"/>
          </p:nvSpPr>
          <p:spPr bwMode="auto">
            <a:xfrm>
              <a:off x="7218364" y="1308101"/>
              <a:ext cx="36513" cy="41275"/>
            </a:xfrm>
            <a:custGeom>
              <a:avLst/>
              <a:gdLst>
                <a:gd name="T0" fmla="*/ 54 w 69"/>
                <a:gd name="T1" fmla="*/ 78 h 78"/>
                <a:gd name="T2" fmla="*/ 69 w 69"/>
                <a:gd name="T3" fmla="*/ 0 h 78"/>
                <a:gd name="T4" fmla="*/ 0 w 69"/>
                <a:gd name="T5" fmla="*/ 78 h 78"/>
                <a:gd name="T6" fmla="*/ 54 w 69"/>
                <a:gd name="T7" fmla="*/ 78 h 78"/>
              </a:gdLst>
              <a:ahLst/>
              <a:cxnLst>
                <a:cxn ang="0">
                  <a:pos x="T0" y="T1"/>
                </a:cxn>
                <a:cxn ang="0">
                  <a:pos x="T2" y="T3"/>
                </a:cxn>
                <a:cxn ang="0">
                  <a:pos x="T4" y="T5"/>
                </a:cxn>
                <a:cxn ang="0">
                  <a:pos x="T6" y="T7"/>
                </a:cxn>
              </a:cxnLst>
              <a:rect l="0" t="0" r="r" b="b"/>
              <a:pathLst>
                <a:path w="69" h="78">
                  <a:moveTo>
                    <a:pt x="54" y="78"/>
                  </a:moveTo>
                  <a:lnTo>
                    <a:pt x="69" y="0"/>
                  </a:lnTo>
                  <a:lnTo>
                    <a:pt x="0" y="78"/>
                  </a:lnTo>
                  <a:lnTo>
                    <a:pt x="54" y="78"/>
                  </a:lnTo>
                  <a:close/>
                </a:path>
              </a:pathLst>
            </a:custGeom>
            <a:solidFill>
              <a:srgbClr val="D9E6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67" kern="0">
                <a:solidFill>
                  <a:srgbClr val="000000"/>
                </a:solidFill>
                <a:latin typeface="Arial"/>
                <a:cs typeface="Arial"/>
                <a:sym typeface="Arial"/>
                <a:rtl val="0"/>
              </a:endParaRPr>
            </a:p>
          </p:txBody>
        </p:sp>
        <p:sp>
          <p:nvSpPr>
            <p:cNvPr id="76" name="Freeform 778"/>
            <p:cNvSpPr>
              <a:spLocks/>
            </p:cNvSpPr>
            <p:nvPr userDrawn="1"/>
          </p:nvSpPr>
          <p:spPr bwMode="auto">
            <a:xfrm>
              <a:off x="6958014" y="1220788"/>
              <a:ext cx="114300" cy="42863"/>
            </a:xfrm>
            <a:custGeom>
              <a:avLst/>
              <a:gdLst>
                <a:gd name="T0" fmla="*/ 0 w 214"/>
                <a:gd name="T1" fmla="*/ 0 h 79"/>
                <a:gd name="T2" fmla="*/ 179 w 214"/>
                <a:gd name="T3" fmla="*/ 79 h 79"/>
                <a:gd name="T4" fmla="*/ 214 w 214"/>
                <a:gd name="T5" fmla="*/ 0 h 79"/>
                <a:gd name="T6" fmla="*/ 0 w 214"/>
                <a:gd name="T7" fmla="*/ 0 h 79"/>
              </a:gdLst>
              <a:ahLst/>
              <a:cxnLst>
                <a:cxn ang="0">
                  <a:pos x="T0" y="T1"/>
                </a:cxn>
                <a:cxn ang="0">
                  <a:pos x="T2" y="T3"/>
                </a:cxn>
                <a:cxn ang="0">
                  <a:pos x="T4" y="T5"/>
                </a:cxn>
                <a:cxn ang="0">
                  <a:pos x="T6" y="T7"/>
                </a:cxn>
              </a:cxnLst>
              <a:rect l="0" t="0" r="r" b="b"/>
              <a:pathLst>
                <a:path w="214" h="79">
                  <a:moveTo>
                    <a:pt x="0" y="0"/>
                  </a:moveTo>
                  <a:lnTo>
                    <a:pt x="179" y="79"/>
                  </a:lnTo>
                  <a:lnTo>
                    <a:pt x="214" y="0"/>
                  </a:lnTo>
                  <a:lnTo>
                    <a:pt x="0" y="0"/>
                  </a:lnTo>
                  <a:close/>
                </a:path>
              </a:pathLst>
            </a:custGeom>
            <a:solidFill>
              <a:srgbClr val="E0EA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67" kern="0">
                <a:solidFill>
                  <a:srgbClr val="000000"/>
                </a:solidFill>
                <a:latin typeface="Arial"/>
                <a:cs typeface="Arial"/>
                <a:sym typeface="Arial"/>
                <a:rtl val="0"/>
              </a:endParaRPr>
            </a:p>
          </p:txBody>
        </p:sp>
        <p:sp>
          <p:nvSpPr>
            <p:cNvPr id="77" name="Freeform 779"/>
            <p:cNvSpPr>
              <a:spLocks/>
            </p:cNvSpPr>
            <p:nvPr userDrawn="1"/>
          </p:nvSpPr>
          <p:spPr bwMode="auto">
            <a:xfrm>
              <a:off x="7053264" y="1220788"/>
              <a:ext cx="201613" cy="87313"/>
            </a:xfrm>
            <a:custGeom>
              <a:avLst/>
              <a:gdLst>
                <a:gd name="T0" fmla="*/ 35 w 382"/>
                <a:gd name="T1" fmla="*/ 0 h 165"/>
                <a:gd name="T2" fmla="*/ 0 w 382"/>
                <a:gd name="T3" fmla="*/ 79 h 165"/>
                <a:gd name="T4" fmla="*/ 382 w 382"/>
                <a:gd name="T5" fmla="*/ 165 h 165"/>
                <a:gd name="T6" fmla="*/ 189 w 382"/>
                <a:gd name="T7" fmla="*/ 0 h 165"/>
                <a:gd name="T8" fmla="*/ 35 w 382"/>
                <a:gd name="T9" fmla="*/ 0 h 165"/>
              </a:gdLst>
              <a:ahLst/>
              <a:cxnLst>
                <a:cxn ang="0">
                  <a:pos x="T0" y="T1"/>
                </a:cxn>
                <a:cxn ang="0">
                  <a:pos x="T2" y="T3"/>
                </a:cxn>
                <a:cxn ang="0">
                  <a:pos x="T4" y="T5"/>
                </a:cxn>
                <a:cxn ang="0">
                  <a:pos x="T6" y="T7"/>
                </a:cxn>
                <a:cxn ang="0">
                  <a:pos x="T8" y="T9"/>
                </a:cxn>
              </a:cxnLst>
              <a:rect l="0" t="0" r="r" b="b"/>
              <a:pathLst>
                <a:path w="382" h="165">
                  <a:moveTo>
                    <a:pt x="35" y="0"/>
                  </a:moveTo>
                  <a:lnTo>
                    <a:pt x="0" y="79"/>
                  </a:lnTo>
                  <a:lnTo>
                    <a:pt x="382" y="165"/>
                  </a:lnTo>
                  <a:lnTo>
                    <a:pt x="189" y="0"/>
                  </a:lnTo>
                  <a:lnTo>
                    <a:pt x="35" y="0"/>
                  </a:lnTo>
                  <a:close/>
                </a:path>
              </a:pathLst>
            </a:custGeom>
            <a:solidFill>
              <a:srgbClr val="F0EE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67" kern="0">
                <a:solidFill>
                  <a:srgbClr val="000000"/>
                </a:solidFill>
                <a:latin typeface="Arial"/>
                <a:cs typeface="Arial"/>
                <a:sym typeface="Arial"/>
                <a:rtl val="0"/>
              </a:endParaRPr>
            </a:p>
          </p:txBody>
        </p:sp>
        <p:sp>
          <p:nvSpPr>
            <p:cNvPr id="78" name="Freeform 780"/>
            <p:cNvSpPr>
              <a:spLocks/>
            </p:cNvSpPr>
            <p:nvPr userDrawn="1"/>
          </p:nvSpPr>
          <p:spPr bwMode="auto">
            <a:xfrm>
              <a:off x="6130926" y="1220788"/>
              <a:ext cx="60325" cy="120650"/>
            </a:xfrm>
            <a:custGeom>
              <a:avLst/>
              <a:gdLst>
                <a:gd name="T0" fmla="*/ 0 w 113"/>
                <a:gd name="T1" fmla="*/ 0 h 226"/>
                <a:gd name="T2" fmla="*/ 108 w 113"/>
                <a:gd name="T3" fmla="*/ 226 h 226"/>
                <a:gd name="T4" fmla="*/ 113 w 113"/>
                <a:gd name="T5" fmla="*/ 0 h 226"/>
                <a:gd name="T6" fmla="*/ 0 w 113"/>
                <a:gd name="T7" fmla="*/ 0 h 226"/>
              </a:gdLst>
              <a:ahLst/>
              <a:cxnLst>
                <a:cxn ang="0">
                  <a:pos x="T0" y="T1"/>
                </a:cxn>
                <a:cxn ang="0">
                  <a:pos x="T2" y="T3"/>
                </a:cxn>
                <a:cxn ang="0">
                  <a:pos x="T4" y="T5"/>
                </a:cxn>
                <a:cxn ang="0">
                  <a:pos x="T6" y="T7"/>
                </a:cxn>
              </a:cxnLst>
              <a:rect l="0" t="0" r="r" b="b"/>
              <a:pathLst>
                <a:path w="113" h="226">
                  <a:moveTo>
                    <a:pt x="0" y="0"/>
                  </a:moveTo>
                  <a:lnTo>
                    <a:pt x="108" y="226"/>
                  </a:lnTo>
                  <a:lnTo>
                    <a:pt x="113" y="0"/>
                  </a:lnTo>
                  <a:lnTo>
                    <a:pt x="0" y="0"/>
                  </a:lnTo>
                  <a:close/>
                </a:path>
              </a:pathLst>
            </a:custGeom>
            <a:solidFill>
              <a:srgbClr val="93DAC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67" kern="0">
                <a:solidFill>
                  <a:srgbClr val="000000"/>
                </a:solidFill>
                <a:latin typeface="Arial"/>
                <a:cs typeface="Arial"/>
                <a:sym typeface="Arial"/>
                <a:rtl val="0"/>
              </a:endParaRPr>
            </a:p>
          </p:txBody>
        </p:sp>
        <p:sp>
          <p:nvSpPr>
            <p:cNvPr id="79" name="Freeform 781"/>
            <p:cNvSpPr>
              <a:spLocks/>
            </p:cNvSpPr>
            <p:nvPr userDrawn="1"/>
          </p:nvSpPr>
          <p:spPr bwMode="auto">
            <a:xfrm>
              <a:off x="6188076" y="1220788"/>
              <a:ext cx="276225" cy="120650"/>
            </a:xfrm>
            <a:custGeom>
              <a:avLst/>
              <a:gdLst>
                <a:gd name="T0" fmla="*/ 5 w 522"/>
                <a:gd name="T1" fmla="*/ 0 h 226"/>
                <a:gd name="T2" fmla="*/ 0 w 522"/>
                <a:gd name="T3" fmla="*/ 226 h 226"/>
                <a:gd name="T4" fmla="*/ 522 w 522"/>
                <a:gd name="T5" fmla="*/ 0 h 226"/>
                <a:gd name="T6" fmla="*/ 522 w 522"/>
                <a:gd name="T7" fmla="*/ 0 h 226"/>
                <a:gd name="T8" fmla="*/ 5 w 522"/>
                <a:gd name="T9" fmla="*/ 0 h 226"/>
              </a:gdLst>
              <a:ahLst/>
              <a:cxnLst>
                <a:cxn ang="0">
                  <a:pos x="T0" y="T1"/>
                </a:cxn>
                <a:cxn ang="0">
                  <a:pos x="T2" y="T3"/>
                </a:cxn>
                <a:cxn ang="0">
                  <a:pos x="T4" y="T5"/>
                </a:cxn>
                <a:cxn ang="0">
                  <a:pos x="T6" y="T7"/>
                </a:cxn>
                <a:cxn ang="0">
                  <a:pos x="T8" y="T9"/>
                </a:cxn>
              </a:cxnLst>
              <a:rect l="0" t="0" r="r" b="b"/>
              <a:pathLst>
                <a:path w="522" h="226">
                  <a:moveTo>
                    <a:pt x="5" y="0"/>
                  </a:moveTo>
                  <a:lnTo>
                    <a:pt x="0" y="226"/>
                  </a:lnTo>
                  <a:lnTo>
                    <a:pt x="522" y="0"/>
                  </a:lnTo>
                  <a:lnTo>
                    <a:pt x="522" y="0"/>
                  </a:lnTo>
                  <a:lnTo>
                    <a:pt x="5" y="0"/>
                  </a:lnTo>
                  <a:close/>
                </a:path>
              </a:pathLst>
            </a:custGeom>
            <a:solidFill>
              <a:srgbClr val="4FB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67" kern="0">
                <a:solidFill>
                  <a:srgbClr val="000000"/>
                </a:solidFill>
                <a:latin typeface="Arial"/>
                <a:cs typeface="Arial"/>
                <a:sym typeface="Arial"/>
                <a:rtl val="0"/>
              </a:endParaRPr>
            </a:p>
          </p:txBody>
        </p:sp>
        <p:sp>
          <p:nvSpPr>
            <p:cNvPr id="80" name="Freeform 782"/>
            <p:cNvSpPr>
              <a:spLocks/>
            </p:cNvSpPr>
            <p:nvPr userDrawn="1"/>
          </p:nvSpPr>
          <p:spPr bwMode="auto">
            <a:xfrm>
              <a:off x="5461001" y="1220788"/>
              <a:ext cx="166688" cy="106363"/>
            </a:xfrm>
            <a:custGeom>
              <a:avLst/>
              <a:gdLst>
                <a:gd name="T0" fmla="*/ 0 w 315"/>
                <a:gd name="T1" fmla="*/ 0 h 200"/>
                <a:gd name="T2" fmla="*/ 315 w 315"/>
                <a:gd name="T3" fmla="*/ 200 h 200"/>
                <a:gd name="T4" fmla="*/ 222 w 315"/>
                <a:gd name="T5" fmla="*/ 0 h 200"/>
                <a:gd name="T6" fmla="*/ 0 w 315"/>
                <a:gd name="T7" fmla="*/ 0 h 200"/>
              </a:gdLst>
              <a:ahLst/>
              <a:cxnLst>
                <a:cxn ang="0">
                  <a:pos x="T0" y="T1"/>
                </a:cxn>
                <a:cxn ang="0">
                  <a:pos x="T2" y="T3"/>
                </a:cxn>
                <a:cxn ang="0">
                  <a:pos x="T4" y="T5"/>
                </a:cxn>
                <a:cxn ang="0">
                  <a:pos x="T6" y="T7"/>
                </a:cxn>
              </a:cxnLst>
              <a:rect l="0" t="0" r="r" b="b"/>
              <a:pathLst>
                <a:path w="315" h="200">
                  <a:moveTo>
                    <a:pt x="0" y="0"/>
                  </a:moveTo>
                  <a:lnTo>
                    <a:pt x="315" y="200"/>
                  </a:lnTo>
                  <a:lnTo>
                    <a:pt x="222" y="0"/>
                  </a:lnTo>
                  <a:lnTo>
                    <a:pt x="0" y="0"/>
                  </a:lnTo>
                  <a:close/>
                </a:path>
              </a:pathLst>
            </a:custGeom>
            <a:solidFill>
              <a:srgbClr val="2B50A9"/>
            </a:solidFill>
            <a:ln w="9525">
              <a:solidFill>
                <a:srgbClr val="2B50A9"/>
              </a:solidFill>
              <a:round/>
              <a:headEnd/>
              <a:tailEnd/>
            </a:ln>
          </p:spPr>
          <p:txBody>
            <a:bodyPr vert="horz" wrap="square" lIns="91440" tIns="45720" rIns="91440" bIns="45720" numCol="1" anchor="t" anchorCtr="0" compatLnSpc="1">
              <a:prstTxWarp prst="textNoShape">
                <a:avLst/>
              </a:prstTxWarp>
            </a:bodyPr>
            <a:lstStyle/>
            <a:p>
              <a:endParaRPr lang="en-US" sz="1867" kern="0">
                <a:solidFill>
                  <a:srgbClr val="000000"/>
                </a:solidFill>
                <a:latin typeface="Arial"/>
                <a:cs typeface="Arial"/>
                <a:sym typeface="Arial"/>
                <a:rtl val="0"/>
              </a:endParaRPr>
            </a:p>
          </p:txBody>
        </p:sp>
        <p:sp>
          <p:nvSpPr>
            <p:cNvPr id="81" name="Freeform 783"/>
            <p:cNvSpPr>
              <a:spLocks/>
            </p:cNvSpPr>
            <p:nvPr userDrawn="1"/>
          </p:nvSpPr>
          <p:spPr bwMode="auto">
            <a:xfrm>
              <a:off x="5195889" y="1220788"/>
              <a:ext cx="220663" cy="120650"/>
            </a:xfrm>
            <a:custGeom>
              <a:avLst/>
              <a:gdLst>
                <a:gd name="T0" fmla="*/ 0 w 417"/>
                <a:gd name="T1" fmla="*/ 0 h 226"/>
                <a:gd name="T2" fmla="*/ 58 w 417"/>
                <a:gd name="T3" fmla="*/ 226 h 226"/>
                <a:gd name="T4" fmla="*/ 417 w 417"/>
                <a:gd name="T5" fmla="*/ 0 h 226"/>
                <a:gd name="T6" fmla="*/ 0 w 417"/>
                <a:gd name="T7" fmla="*/ 0 h 226"/>
              </a:gdLst>
              <a:ahLst/>
              <a:cxnLst>
                <a:cxn ang="0">
                  <a:pos x="T0" y="T1"/>
                </a:cxn>
                <a:cxn ang="0">
                  <a:pos x="T2" y="T3"/>
                </a:cxn>
                <a:cxn ang="0">
                  <a:pos x="T4" y="T5"/>
                </a:cxn>
                <a:cxn ang="0">
                  <a:pos x="T6" y="T7"/>
                </a:cxn>
              </a:cxnLst>
              <a:rect l="0" t="0" r="r" b="b"/>
              <a:pathLst>
                <a:path w="417" h="226">
                  <a:moveTo>
                    <a:pt x="0" y="0"/>
                  </a:moveTo>
                  <a:lnTo>
                    <a:pt x="58" y="226"/>
                  </a:lnTo>
                  <a:lnTo>
                    <a:pt x="417" y="0"/>
                  </a:lnTo>
                  <a:lnTo>
                    <a:pt x="0" y="0"/>
                  </a:lnTo>
                  <a:close/>
                </a:path>
              </a:pathLst>
            </a:custGeom>
            <a:solidFill>
              <a:srgbClr val="C413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67" kern="0">
                <a:solidFill>
                  <a:srgbClr val="000000"/>
                </a:solidFill>
                <a:latin typeface="Arial"/>
                <a:cs typeface="Arial"/>
                <a:sym typeface="Arial"/>
                <a:rtl val="0"/>
              </a:endParaRPr>
            </a:p>
          </p:txBody>
        </p:sp>
        <p:sp>
          <p:nvSpPr>
            <p:cNvPr id="82" name="Freeform 784"/>
            <p:cNvSpPr>
              <a:spLocks/>
            </p:cNvSpPr>
            <p:nvPr userDrawn="1"/>
          </p:nvSpPr>
          <p:spPr bwMode="auto">
            <a:xfrm>
              <a:off x="5227639" y="1220788"/>
              <a:ext cx="207963" cy="128588"/>
            </a:xfrm>
            <a:custGeom>
              <a:avLst/>
              <a:gdLst>
                <a:gd name="T0" fmla="*/ 350 w 395"/>
                <a:gd name="T1" fmla="*/ 243 h 243"/>
                <a:gd name="T2" fmla="*/ 395 w 395"/>
                <a:gd name="T3" fmla="*/ 0 h 243"/>
                <a:gd name="T4" fmla="*/ 359 w 395"/>
                <a:gd name="T5" fmla="*/ 0 h 243"/>
                <a:gd name="T6" fmla="*/ 0 w 395"/>
                <a:gd name="T7" fmla="*/ 226 h 243"/>
                <a:gd name="T8" fmla="*/ 75 w 395"/>
                <a:gd name="T9" fmla="*/ 243 h 243"/>
                <a:gd name="T10" fmla="*/ 350 w 395"/>
                <a:gd name="T11" fmla="*/ 243 h 243"/>
              </a:gdLst>
              <a:ahLst/>
              <a:cxnLst>
                <a:cxn ang="0">
                  <a:pos x="T0" y="T1"/>
                </a:cxn>
                <a:cxn ang="0">
                  <a:pos x="T2" y="T3"/>
                </a:cxn>
                <a:cxn ang="0">
                  <a:pos x="T4" y="T5"/>
                </a:cxn>
                <a:cxn ang="0">
                  <a:pos x="T6" y="T7"/>
                </a:cxn>
                <a:cxn ang="0">
                  <a:pos x="T8" y="T9"/>
                </a:cxn>
                <a:cxn ang="0">
                  <a:pos x="T10" y="T11"/>
                </a:cxn>
              </a:cxnLst>
              <a:rect l="0" t="0" r="r" b="b"/>
              <a:pathLst>
                <a:path w="395" h="243">
                  <a:moveTo>
                    <a:pt x="350" y="243"/>
                  </a:moveTo>
                  <a:lnTo>
                    <a:pt x="395" y="0"/>
                  </a:lnTo>
                  <a:lnTo>
                    <a:pt x="359" y="0"/>
                  </a:lnTo>
                  <a:lnTo>
                    <a:pt x="0" y="226"/>
                  </a:lnTo>
                  <a:lnTo>
                    <a:pt x="75" y="243"/>
                  </a:lnTo>
                  <a:lnTo>
                    <a:pt x="350" y="243"/>
                  </a:lnTo>
                  <a:close/>
                </a:path>
              </a:pathLst>
            </a:custGeom>
            <a:solidFill>
              <a:srgbClr val="751B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67" kern="0">
                <a:solidFill>
                  <a:srgbClr val="000000"/>
                </a:solidFill>
                <a:latin typeface="Arial"/>
                <a:cs typeface="Arial"/>
                <a:sym typeface="Arial"/>
                <a:rtl val="0"/>
              </a:endParaRPr>
            </a:p>
          </p:txBody>
        </p:sp>
        <p:sp>
          <p:nvSpPr>
            <p:cNvPr id="83" name="Freeform 785"/>
            <p:cNvSpPr>
              <a:spLocks/>
            </p:cNvSpPr>
            <p:nvPr userDrawn="1"/>
          </p:nvSpPr>
          <p:spPr bwMode="auto">
            <a:xfrm>
              <a:off x="5411789" y="1220788"/>
              <a:ext cx="215900" cy="128588"/>
            </a:xfrm>
            <a:custGeom>
              <a:avLst/>
              <a:gdLst>
                <a:gd name="T0" fmla="*/ 232 w 406"/>
                <a:gd name="T1" fmla="*/ 243 h 243"/>
                <a:gd name="T2" fmla="*/ 406 w 406"/>
                <a:gd name="T3" fmla="*/ 200 h 243"/>
                <a:gd name="T4" fmla="*/ 91 w 406"/>
                <a:gd name="T5" fmla="*/ 0 h 243"/>
                <a:gd name="T6" fmla="*/ 45 w 406"/>
                <a:gd name="T7" fmla="*/ 0 h 243"/>
                <a:gd name="T8" fmla="*/ 0 w 406"/>
                <a:gd name="T9" fmla="*/ 243 h 243"/>
                <a:gd name="T10" fmla="*/ 232 w 406"/>
                <a:gd name="T11" fmla="*/ 243 h 243"/>
              </a:gdLst>
              <a:ahLst/>
              <a:cxnLst>
                <a:cxn ang="0">
                  <a:pos x="T0" y="T1"/>
                </a:cxn>
                <a:cxn ang="0">
                  <a:pos x="T2" y="T3"/>
                </a:cxn>
                <a:cxn ang="0">
                  <a:pos x="T4" y="T5"/>
                </a:cxn>
                <a:cxn ang="0">
                  <a:pos x="T6" y="T7"/>
                </a:cxn>
                <a:cxn ang="0">
                  <a:pos x="T8" y="T9"/>
                </a:cxn>
                <a:cxn ang="0">
                  <a:pos x="T10" y="T11"/>
                </a:cxn>
              </a:cxnLst>
              <a:rect l="0" t="0" r="r" b="b"/>
              <a:pathLst>
                <a:path w="406" h="243">
                  <a:moveTo>
                    <a:pt x="232" y="243"/>
                  </a:moveTo>
                  <a:lnTo>
                    <a:pt x="406" y="200"/>
                  </a:lnTo>
                  <a:lnTo>
                    <a:pt x="91" y="0"/>
                  </a:lnTo>
                  <a:lnTo>
                    <a:pt x="45" y="0"/>
                  </a:lnTo>
                  <a:lnTo>
                    <a:pt x="0" y="243"/>
                  </a:lnTo>
                  <a:lnTo>
                    <a:pt x="232" y="243"/>
                  </a:lnTo>
                  <a:close/>
                </a:path>
              </a:pathLst>
            </a:custGeom>
            <a:solidFill>
              <a:srgbClr val="29449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67" kern="0">
                <a:solidFill>
                  <a:srgbClr val="000000"/>
                </a:solidFill>
                <a:latin typeface="Arial"/>
                <a:cs typeface="Arial"/>
                <a:sym typeface="Arial"/>
                <a:rtl val="0"/>
              </a:endParaRPr>
            </a:p>
          </p:txBody>
        </p:sp>
        <p:sp>
          <p:nvSpPr>
            <p:cNvPr id="84" name="Freeform 786"/>
            <p:cNvSpPr>
              <a:spLocks/>
            </p:cNvSpPr>
            <p:nvPr userDrawn="1"/>
          </p:nvSpPr>
          <p:spPr bwMode="auto">
            <a:xfrm>
              <a:off x="5627689" y="1263651"/>
              <a:ext cx="133350" cy="85725"/>
            </a:xfrm>
            <a:custGeom>
              <a:avLst/>
              <a:gdLst>
                <a:gd name="T0" fmla="*/ 95 w 252"/>
                <a:gd name="T1" fmla="*/ 164 h 164"/>
                <a:gd name="T2" fmla="*/ 252 w 252"/>
                <a:gd name="T3" fmla="*/ 0 h 164"/>
                <a:gd name="T4" fmla="*/ 0 w 252"/>
                <a:gd name="T5" fmla="*/ 121 h 164"/>
                <a:gd name="T6" fmla="*/ 72 w 252"/>
                <a:gd name="T7" fmla="*/ 164 h 164"/>
                <a:gd name="T8" fmla="*/ 95 w 252"/>
                <a:gd name="T9" fmla="*/ 164 h 164"/>
              </a:gdLst>
              <a:ahLst/>
              <a:cxnLst>
                <a:cxn ang="0">
                  <a:pos x="T0" y="T1"/>
                </a:cxn>
                <a:cxn ang="0">
                  <a:pos x="T2" y="T3"/>
                </a:cxn>
                <a:cxn ang="0">
                  <a:pos x="T4" y="T5"/>
                </a:cxn>
                <a:cxn ang="0">
                  <a:pos x="T6" y="T7"/>
                </a:cxn>
                <a:cxn ang="0">
                  <a:pos x="T8" y="T9"/>
                </a:cxn>
              </a:cxnLst>
              <a:rect l="0" t="0" r="r" b="b"/>
              <a:pathLst>
                <a:path w="252" h="164">
                  <a:moveTo>
                    <a:pt x="95" y="164"/>
                  </a:moveTo>
                  <a:lnTo>
                    <a:pt x="252" y="0"/>
                  </a:lnTo>
                  <a:lnTo>
                    <a:pt x="0" y="121"/>
                  </a:lnTo>
                  <a:lnTo>
                    <a:pt x="72" y="164"/>
                  </a:lnTo>
                  <a:lnTo>
                    <a:pt x="95" y="164"/>
                  </a:lnTo>
                  <a:close/>
                </a:path>
              </a:pathLst>
            </a:custGeom>
            <a:solidFill>
              <a:srgbClr val="294FA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67" kern="0">
                <a:solidFill>
                  <a:srgbClr val="000000"/>
                </a:solidFill>
                <a:latin typeface="Arial"/>
                <a:cs typeface="Arial"/>
                <a:sym typeface="Arial"/>
                <a:rtl val="0"/>
              </a:endParaRPr>
            </a:p>
          </p:txBody>
        </p:sp>
        <p:sp>
          <p:nvSpPr>
            <p:cNvPr id="85" name="Freeform 787"/>
            <p:cNvSpPr>
              <a:spLocks/>
            </p:cNvSpPr>
            <p:nvPr userDrawn="1"/>
          </p:nvSpPr>
          <p:spPr bwMode="auto">
            <a:xfrm>
              <a:off x="5627689" y="1220788"/>
              <a:ext cx="133350" cy="106363"/>
            </a:xfrm>
            <a:custGeom>
              <a:avLst/>
              <a:gdLst>
                <a:gd name="T0" fmla="*/ 241 w 252"/>
                <a:gd name="T1" fmla="*/ 0 h 200"/>
                <a:gd name="T2" fmla="*/ 0 w 252"/>
                <a:gd name="T3" fmla="*/ 200 h 200"/>
                <a:gd name="T4" fmla="*/ 252 w 252"/>
                <a:gd name="T5" fmla="*/ 79 h 200"/>
                <a:gd name="T6" fmla="*/ 252 w 252"/>
                <a:gd name="T7" fmla="*/ 0 h 200"/>
                <a:gd name="T8" fmla="*/ 241 w 252"/>
                <a:gd name="T9" fmla="*/ 0 h 200"/>
              </a:gdLst>
              <a:ahLst/>
              <a:cxnLst>
                <a:cxn ang="0">
                  <a:pos x="T0" y="T1"/>
                </a:cxn>
                <a:cxn ang="0">
                  <a:pos x="T2" y="T3"/>
                </a:cxn>
                <a:cxn ang="0">
                  <a:pos x="T4" y="T5"/>
                </a:cxn>
                <a:cxn ang="0">
                  <a:pos x="T6" y="T7"/>
                </a:cxn>
                <a:cxn ang="0">
                  <a:pos x="T8" y="T9"/>
                </a:cxn>
              </a:cxnLst>
              <a:rect l="0" t="0" r="r" b="b"/>
              <a:pathLst>
                <a:path w="252" h="200">
                  <a:moveTo>
                    <a:pt x="241" y="0"/>
                  </a:moveTo>
                  <a:lnTo>
                    <a:pt x="0" y="200"/>
                  </a:lnTo>
                  <a:lnTo>
                    <a:pt x="252" y="79"/>
                  </a:lnTo>
                  <a:lnTo>
                    <a:pt x="252" y="0"/>
                  </a:lnTo>
                  <a:lnTo>
                    <a:pt x="241" y="0"/>
                  </a:lnTo>
                  <a:close/>
                </a:path>
              </a:pathLst>
            </a:custGeom>
            <a:solidFill>
              <a:srgbClr val="3361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67" kern="0">
                <a:solidFill>
                  <a:srgbClr val="000000"/>
                </a:solidFill>
                <a:latin typeface="Arial"/>
                <a:cs typeface="Arial"/>
                <a:sym typeface="Arial"/>
                <a:rtl val="0"/>
              </a:endParaRPr>
            </a:p>
          </p:txBody>
        </p:sp>
        <p:sp>
          <p:nvSpPr>
            <p:cNvPr id="86" name="Freeform 788"/>
            <p:cNvSpPr>
              <a:spLocks/>
            </p:cNvSpPr>
            <p:nvPr userDrawn="1"/>
          </p:nvSpPr>
          <p:spPr bwMode="auto">
            <a:xfrm>
              <a:off x="5676901" y="1263651"/>
              <a:ext cx="103188" cy="85725"/>
            </a:xfrm>
            <a:custGeom>
              <a:avLst/>
              <a:gdLst>
                <a:gd name="T0" fmla="*/ 195 w 195"/>
                <a:gd name="T1" fmla="*/ 164 h 164"/>
                <a:gd name="T2" fmla="*/ 157 w 195"/>
                <a:gd name="T3" fmla="*/ 0 h 164"/>
                <a:gd name="T4" fmla="*/ 0 w 195"/>
                <a:gd name="T5" fmla="*/ 164 h 164"/>
                <a:gd name="T6" fmla="*/ 195 w 195"/>
                <a:gd name="T7" fmla="*/ 164 h 164"/>
              </a:gdLst>
              <a:ahLst/>
              <a:cxnLst>
                <a:cxn ang="0">
                  <a:pos x="T0" y="T1"/>
                </a:cxn>
                <a:cxn ang="0">
                  <a:pos x="T2" y="T3"/>
                </a:cxn>
                <a:cxn ang="0">
                  <a:pos x="T4" y="T5"/>
                </a:cxn>
                <a:cxn ang="0">
                  <a:pos x="T6" y="T7"/>
                </a:cxn>
              </a:cxnLst>
              <a:rect l="0" t="0" r="r" b="b"/>
              <a:pathLst>
                <a:path w="195" h="164">
                  <a:moveTo>
                    <a:pt x="195" y="164"/>
                  </a:moveTo>
                  <a:lnTo>
                    <a:pt x="157" y="0"/>
                  </a:lnTo>
                  <a:lnTo>
                    <a:pt x="0" y="164"/>
                  </a:lnTo>
                  <a:lnTo>
                    <a:pt x="195" y="164"/>
                  </a:lnTo>
                  <a:close/>
                </a:path>
              </a:pathLst>
            </a:custGeom>
            <a:solidFill>
              <a:srgbClr val="2956A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67" kern="0">
                <a:solidFill>
                  <a:srgbClr val="000000"/>
                </a:solidFill>
                <a:latin typeface="Arial"/>
                <a:cs typeface="Arial"/>
                <a:sym typeface="Arial"/>
                <a:rtl val="0"/>
              </a:endParaRPr>
            </a:p>
          </p:txBody>
        </p:sp>
        <p:sp>
          <p:nvSpPr>
            <p:cNvPr id="87" name="Freeform 789"/>
            <p:cNvSpPr>
              <a:spLocks/>
            </p:cNvSpPr>
            <p:nvPr userDrawn="1"/>
          </p:nvSpPr>
          <p:spPr bwMode="auto">
            <a:xfrm>
              <a:off x="5761039" y="1220788"/>
              <a:ext cx="47625" cy="42863"/>
            </a:xfrm>
            <a:custGeom>
              <a:avLst/>
              <a:gdLst>
                <a:gd name="T0" fmla="*/ 0 w 90"/>
                <a:gd name="T1" fmla="*/ 0 h 79"/>
                <a:gd name="T2" fmla="*/ 0 w 90"/>
                <a:gd name="T3" fmla="*/ 79 h 79"/>
                <a:gd name="T4" fmla="*/ 90 w 90"/>
                <a:gd name="T5" fmla="*/ 0 h 79"/>
                <a:gd name="T6" fmla="*/ 0 w 90"/>
                <a:gd name="T7" fmla="*/ 0 h 79"/>
              </a:gdLst>
              <a:ahLst/>
              <a:cxnLst>
                <a:cxn ang="0">
                  <a:pos x="T0" y="T1"/>
                </a:cxn>
                <a:cxn ang="0">
                  <a:pos x="T2" y="T3"/>
                </a:cxn>
                <a:cxn ang="0">
                  <a:pos x="T4" y="T5"/>
                </a:cxn>
                <a:cxn ang="0">
                  <a:pos x="T6" y="T7"/>
                </a:cxn>
              </a:cxnLst>
              <a:rect l="0" t="0" r="r" b="b"/>
              <a:pathLst>
                <a:path w="90" h="79">
                  <a:moveTo>
                    <a:pt x="0" y="0"/>
                  </a:moveTo>
                  <a:lnTo>
                    <a:pt x="0" y="79"/>
                  </a:lnTo>
                  <a:lnTo>
                    <a:pt x="90" y="0"/>
                  </a:lnTo>
                  <a:lnTo>
                    <a:pt x="0" y="0"/>
                  </a:lnTo>
                  <a:close/>
                </a:path>
              </a:pathLst>
            </a:custGeom>
            <a:solidFill>
              <a:srgbClr val="72D1F6"/>
            </a:solidFill>
            <a:ln w="9525">
              <a:solidFill>
                <a:srgbClr val="72D1F6"/>
              </a:solidFill>
              <a:round/>
              <a:headEnd/>
              <a:tailEnd/>
            </a:ln>
          </p:spPr>
          <p:txBody>
            <a:bodyPr vert="horz" wrap="square" lIns="91440" tIns="45720" rIns="91440" bIns="45720" numCol="1" anchor="t" anchorCtr="0" compatLnSpc="1">
              <a:prstTxWarp prst="textNoShape">
                <a:avLst/>
              </a:prstTxWarp>
            </a:bodyPr>
            <a:lstStyle/>
            <a:p>
              <a:endParaRPr lang="en-US" sz="1867" kern="0">
                <a:solidFill>
                  <a:srgbClr val="000000"/>
                </a:solidFill>
                <a:latin typeface="Arial"/>
                <a:cs typeface="Arial"/>
                <a:sym typeface="Arial"/>
                <a:rtl val="0"/>
              </a:endParaRPr>
            </a:p>
          </p:txBody>
        </p:sp>
        <p:sp>
          <p:nvSpPr>
            <p:cNvPr id="88" name="Freeform 790"/>
            <p:cNvSpPr>
              <a:spLocks/>
            </p:cNvSpPr>
            <p:nvPr userDrawn="1"/>
          </p:nvSpPr>
          <p:spPr bwMode="auto">
            <a:xfrm>
              <a:off x="5761039" y="1263651"/>
              <a:ext cx="190500" cy="85725"/>
            </a:xfrm>
            <a:custGeom>
              <a:avLst/>
              <a:gdLst>
                <a:gd name="T0" fmla="*/ 362 w 362"/>
                <a:gd name="T1" fmla="*/ 164 h 164"/>
                <a:gd name="T2" fmla="*/ 0 w 362"/>
                <a:gd name="T3" fmla="*/ 0 h 164"/>
                <a:gd name="T4" fmla="*/ 38 w 362"/>
                <a:gd name="T5" fmla="*/ 164 h 164"/>
                <a:gd name="T6" fmla="*/ 362 w 362"/>
                <a:gd name="T7" fmla="*/ 164 h 164"/>
              </a:gdLst>
              <a:ahLst/>
              <a:cxnLst>
                <a:cxn ang="0">
                  <a:pos x="T0" y="T1"/>
                </a:cxn>
                <a:cxn ang="0">
                  <a:pos x="T2" y="T3"/>
                </a:cxn>
                <a:cxn ang="0">
                  <a:pos x="T4" y="T5"/>
                </a:cxn>
                <a:cxn ang="0">
                  <a:pos x="T6" y="T7"/>
                </a:cxn>
              </a:cxnLst>
              <a:rect l="0" t="0" r="r" b="b"/>
              <a:pathLst>
                <a:path w="362" h="164">
                  <a:moveTo>
                    <a:pt x="362" y="164"/>
                  </a:moveTo>
                  <a:lnTo>
                    <a:pt x="0" y="0"/>
                  </a:lnTo>
                  <a:lnTo>
                    <a:pt x="38" y="164"/>
                  </a:lnTo>
                  <a:lnTo>
                    <a:pt x="362" y="164"/>
                  </a:lnTo>
                  <a:close/>
                </a:path>
              </a:pathLst>
            </a:custGeom>
            <a:solidFill>
              <a:srgbClr val="78D1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67" kern="0">
                <a:solidFill>
                  <a:srgbClr val="000000"/>
                </a:solidFill>
                <a:latin typeface="Arial"/>
                <a:cs typeface="Arial"/>
                <a:sym typeface="Arial"/>
                <a:rtl val="0"/>
              </a:endParaRPr>
            </a:p>
          </p:txBody>
        </p:sp>
        <p:sp>
          <p:nvSpPr>
            <p:cNvPr id="89" name="Freeform 791"/>
            <p:cNvSpPr>
              <a:spLocks/>
            </p:cNvSpPr>
            <p:nvPr userDrawn="1"/>
          </p:nvSpPr>
          <p:spPr bwMode="auto">
            <a:xfrm>
              <a:off x="5761039" y="1220788"/>
              <a:ext cx="252413" cy="128588"/>
            </a:xfrm>
            <a:custGeom>
              <a:avLst/>
              <a:gdLst>
                <a:gd name="T0" fmla="*/ 478 w 478"/>
                <a:gd name="T1" fmla="*/ 243 h 243"/>
                <a:gd name="T2" fmla="*/ 411 w 478"/>
                <a:gd name="T3" fmla="*/ 0 h 243"/>
                <a:gd name="T4" fmla="*/ 90 w 478"/>
                <a:gd name="T5" fmla="*/ 0 h 243"/>
                <a:gd name="T6" fmla="*/ 0 w 478"/>
                <a:gd name="T7" fmla="*/ 79 h 243"/>
                <a:gd name="T8" fmla="*/ 362 w 478"/>
                <a:gd name="T9" fmla="*/ 243 h 243"/>
                <a:gd name="T10" fmla="*/ 478 w 478"/>
                <a:gd name="T11" fmla="*/ 243 h 243"/>
              </a:gdLst>
              <a:ahLst/>
              <a:cxnLst>
                <a:cxn ang="0">
                  <a:pos x="T0" y="T1"/>
                </a:cxn>
                <a:cxn ang="0">
                  <a:pos x="T2" y="T3"/>
                </a:cxn>
                <a:cxn ang="0">
                  <a:pos x="T4" y="T5"/>
                </a:cxn>
                <a:cxn ang="0">
                  <a:pos x="T6" y="T7"/>
                </a:cxn>
                <a:cxn ang="0">
                  <a:pos x="T8" y="T9"/>
                </a:cxn>
                <a:cxn ang="0">
                  <a:pos x="T10" y="T11"/>
                </a:cxn>
              </a:cxnLst>
              <a:rect l="0" t="0" r="r" b="b"/>
              <a:pathLst>
                <a:path w="478" h="243">
                  <a:moveTo>
                    <a:pt x="478" y="243"/>
                  </a:moveTo>
                  <a:lnTo>
                    <a:pt x="411" y="0"/>
                  </a:lnTo>
                  <a:lnTo>
                    <a:pt x="90" y="0"/>
                  </a:lnTo>
                  <a:lnTo>
                    <a:pt x="0" y="79"/>
                  </a:lnTo>
                  <a:lnTo>
                    <a:pt x="362" y="243"/>
                  </a:lnTo>
                  <a:lnTo>
                    <a:pt x="478" y="243"/>
                  </a:lnTo>
                  <a:close/>
                </a:path>
              </a:pathLst>
            </a:custGeom>
            <a:solidFill>
              <a:srgbClr val="AAE3F5"/>
            </a:solidFill>
            <a:ln w="9525">
              <a:solidFill>
                <a:srgbClr val="AAE3F5"/>
              </a:solidFill>
              <a:round/>
              <a:headEnd/>
              <a:tailEnd/>
            </a:ln>
          </p:spPr>
          <p:txBody>
            <a:bodyPr vert="horz" wrap="square" lIns="91440" tIns="45720" rIns="91440" bIns="45720" numCol="1" anchor="t" anchorCtr="0" compatLnSpc="1">
              <a:prstTxWarp prst="textNoShape">
                <a:avLst/>
              </a:prstTxWarp>
            </a:bodyPr>
            <a:lstStyle/>
            <a:p>
              <a:endParaRPr lang="en-US" sz="1867" kern="0">
                <a:solidFill>
                  <a:srgbClr val="000000"/>
                </a:solidFill>
                <a:latin typeface="Arial"/>
                <a:cs typeface="Arial"/>
                <a:sym typeface="Arial"/>
                <a:rtl val="0"/>
              </a:endParaRPr>
            </a:p>
          </p:txBody>
        </p:sp>
        <p:sp>
          <p:nvSpPr>
            <p:cNvPr id="91" name="Freeform 793"/>
            <p:cNvSpPr>
              <a:spLocks/>
            </p:cNvSpPr>
            <p:nvPr userDrawn="1"/>
          </p:nvSpPr>
          <p:spPr bwMode="auto">
            <a:xfrm>
              <a:off x="7291389" y="1220788"/>
              <a:ext cx="47625" cy="28575"/>
            </a:xfrm>
            <a:custGeom>
              <a:avLst/>
              <a:gdLst>
                <a:gd name="T0" fmla="*/ 30 w 89"/>
                <a:gd name="T1" fmla="*/ 0 h 53"/>
                <a:gd name="T2" fmla="*/ 0 w 89"/>
                <a:gd name="T3" fmla="*/ 53 h 53"/>
                <a:gd name="T4" fmla="*/ 89 w 89"/>
                <a:gd name="T5" fmla="*/ 0 h 53"/>
                <a:gd name="T6" fmla="*/ 30 w 89"/>
                <a:gd name="T7" fmla="*/ 0 h 53"/>
              </a:gdLst>
              <a:ahLst/>
              <a:cxnLst>
                <a:cxn ang="0">
                  <a:pos x="T0" y="T1"/>
                </a:cxn>
                <a:cxn ang="0">
                  <a:pos x="T2" y="T3"/>
                </a:cxn>
                <a:cxn ang="0">
                  <a:pos x="T4" y="T5"/>
                </a:cxn>
                <a:cxn ang="0">
                  <a:pos x="T6" y="T7"/>
                </a:cxn>
              </a:cxnLst>
              <a:rect l="0" t="0" r="r" b="b"/>
              <a:pathLst>
                <a:path w="89" h="53">
                  <a:moveTo>
                    <a:pt x="30" y="0"/>
                  </a:moveTo>
                  <a:lnTo>
                    <a:pt x="0" y="53"/>
                  </a:lnTo>
                  <a:lnTo>
                    <a:pt x="89" y="0"/>
                  </a:lnTo>
                  <a:lnTo>
                    <a:pt x="30" y="0"/>
                  </a:lnTo>
                  <a:close/>
                </a:path>
              </a:pathLst>
            </a:custGeom>
            <a:solidFill>
              <a:srgbClr val="F46F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67" kern="0">
                <a:solidFill>
                  <a:srgbClr val="000000"/>
                </a:solidFill>
                <a:latin typeface="Arial"/>
                <a:cs typeface="Arial"/>
                <a:sym typeface="Arial"/>
                <a:rtl val="0"/>
              </a:endParaRPr>
            </a:p>
          </p:txBody>
        </p:sp>
        <p:sp>
          <p:nvSpPr>
            <p:cNvPr id="90" name="Freeform 792"/>
            <p:cNvSpPr>
              <a:spLocks/>
            </p:cNvSpPr>
            <p:nvPr userDrawn="1"/>
          </p:nvSpPr>
          <p:spPr bwMode="auto">
            <a:xfrm>
              <a:off x="7153276" y="1220789"/>
              <a:ext cx="138113" cy="87313"/>
            </a:xfrm>
            <a:custGeom>
              <a:avLst/>
              <a:gdLst>
                <a:gd name="T0" fmla="*/ 0 w 262"/>
                <a:gd name="T1" fmla="*/ 0 h 165"/>
                <a:gd name="T2" fmla="*/ 193 w 262"/>
                <a:gd name="T3" fmla="*/ 165 h 165"/>
                <a:gd name="T4" fmla="*/ 262 w 262"/>
                <a:gd name="T5" fmla="*/ 53 h 165"/>
                <a:gd name="T6" fmla="*/ 131 w 262"/>
                <a:gd name="T7" fmla="*/ 0 h 165"/>
                <a:gd name="T8" fmla="*/ 0 w 262"/>
                <a:gd name="T9" fmla="*/ 0 h 165"/>
                <a:gd name="connsiteX0" fmla="*/ 0 w 10000"/>
                <a:gd name="connsiteY0" fmla="*/ 0 h 10000"/>
                <a:gd name="connsiteX1" fmla="*/ 7366 w 10000"/>
                <a:gd name="connsiteY1" fmla="*/ 10000 h 10000"/>
                <a:gd name="connsiteX2" fmla="*/ 10000 w 10000"/>
                <a:gd name="connsiteY2" fmla="*/ 3212 h 10000"/>
                <a:gd name="connsiteX3" fmla="*/ 5000 w 10000"/>
                <a:gd name="connsiteY3" fmla="*/ 0 h 10000"/>
                <a:gd name="connsiteX4" fmla="*/ 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0"/>
                  </a:moveTo>
                  <a:lnTo>
                    <a:pt x="7366" y="10000"/>
                  </a:lnTo>
                  <a:cubicBezTo>
                    <a:pt x="8244" y="7737"/>
                    <a:pt x="9481" y="6228"/>
                    <a:pt x="10000" y="3212"/>
                  </a:cubicBezTo>
                  <a:lnTo>
                    <a:pt x="5000" y="0"/>
                  </a:lnTo>
                  <a:lnTo>
                    <a:pt x="0" y="0"/>
                  </a:lnTo>
                  <a:close/>
                </a:path>
              </a:pathLst>
            </a:custGeom>
            <a:solidFill>
              <a:srgbClr val="EFEE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67" kern="0">
                <a:solidFill>
                  <a:srgbClr val="000000"/>
                </a:solidFill>
                <a:latin typeface="Arial"/>
                <a:cs typeface="Arial"/>
                <a:sym typeface="Arial"/>
                <a:rtl val="0"/>
              </a:endParaRPr>
            </a:p>
          </p:txBody>
        </p:sp>
        <p:sp>
          <p:nvSpPr>
            <p:cNvPr id="92" name="Freeform 794"/>
            <p:cNvSpPr>
              <a:spLocks/>
            </p:cNvSpPr>
            <p:nvPr userDrawn="1"/>
          </p:nvSpPr>
          <p:spPr bwMode="auto">
            <a:xfrm>
              <a:off x="7223126" y="1220788"/>
              <a:ext cx="68263" cy="28575"/>
            </a:xfrm>
            <a:custGeom>
              <a:avLst/>
              <a:gdLst>
                <a:gd name="T0" fmla="*/ 0 w 131"/>
                <a:gd name="T1" fmla="*/ 0 h 53"/>
                <a:gd name="T2" fmla="*/ 131 w 131"/>
                <a:gd name="T3" fmla="*/ 53 h 53"/>
                <a:gd name="T4" fmla="*/ 62 w 131"/>
                <a:gd name="T5" fmla="*/ 0 h 53"/>
                <a:gd name="T6" fmla="*/ 0 w 131"/>
                <a:gd name="T7" fmla="*/ 0 h 53"/>
              </a:gdLst>
              <a:ahLst/>
              <a:cxnLst>
                <a:cxn ang="0">
                  <a:pos x="T0" y="T1"/>
                </a:cxn>
                <a:cxn ang="0">
                  <a:pos x="T2" y="T3"/>
                </a:cxn>
                <a:cxn ang="0">
                  <a:pos x="T4" y="T5"/>
                </a:cxn>
                <a:cxn ang="0">
                  <a:pos x="T6" y="T7"/>
                </a:cxn>
              </a:cxnLst>
              <a:rect l="0" t="0" r="r" b="b"/>
              <a:pathLst>
                <a:path w="131" h="53">
                  <a:moveTo>
                    <a:pt x="0" y="0"/>
                  </a:moveTo>
                  <a:lnTo>
                    <a:pt x="131" y="53"/>
                  </a:lnTo>
                  <a:lnTo>
                    <a:pt x="62" y="0"/>
                  </a:lnTo>
                  <a:lnTo>
                    <a:pt x="0" y="0"/>
                  </a:lnTo>
                  <a:close/>
                </a:path>
              </a:pathLst>
            </a:custGeom>
            <a:solidFill>
              <a:srgbClr val="EFEE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67" kern="0">
                <a:solidFill>
                  <a:srgbClr val="000000"/>
                </a:solidFill>
                <a:latin typeface="Arial"/>
                <a:cs typeface="Arial"/>
                <a:sym typeface="Arial"/>
                <a:rtl val="0"/>
              </a:endParaRPr>
            </a:p>
          </p:txBody>
        </p:sp>
        <p:sp>
          <p:nvSpPr>
            <p:cNvPr id="93" name="Freeform 795"/>
            <p:cNvSpPr>
              <a:spLocks/>
            </p:cNvSpPr>
            <p:nvPr userDrawn="1"/>
          </p:nvSpPr>
          <p:spPr bwMode="auto">
            <a:xfrm>
              <a:off x="7254876" y="1220788"/>
              <a:ext cx="52388" cy="28575"/>
            </a:xfrm>
            <a:custGeom>
              <a:avLst/>
              <a:gdLst>
                <a:gd name="T0" fmla="*/ 0 w 99"/>
                <a:gd name="T1" fmla="*/ 0 h 53"/>
                <a:gd name="T2" fmla="*/ 69 w 99"/>
                <a:gd name="T3" fmla="*/ 53 h 53"/>
                <a:gd name="T4" fmla="*/ 99 w 99"/>
                <a:gd name="T5" fmla="*/ 0 h 53"/>
                <a:gd name="T6" fmla="*/ 0 w 99"/>
                <a:gd name="T7" fmla="*/ 0 h 53"/>
              </a:gdLst>
              <a:ahLst/>
              <a:cxnLst>
                <a:cxn ang="0">
                  <a:pos x="T0" y="T1"/>
                </a:cxn>
                <a:cxn ang="0">
                  <a:pos x="T2" y="T3"/>
                </a:cxn>
                <a:cxn ang="0">
                  <a:pos x="T4" y="T5"/>
                </a:cxn>
                <a:cxn ang="0">
                  <a:pos x="T6" y="T7"/>
                </a:cxn>
              </a:cxnLst>
              <a:rect l="0" t="0" r="r" b="b"/>
              <a:pathLst>
                <a:path w="99" h="53">
                  <a:moveTo>
                    <a:pt x="0" y="0"/>
                  </a:moveTo>
                  <a:lnTo>
                    <a:pt x="69" y="53"/>
                  </a:lnTo>
                  <a:lnTo>
                    <a:pt x="99" y="0"/>
                  </a:lnTo>
                  <a:lnTo>
                    <a:pt x="0" y="0"/>
                  </a:lnTo>
                  <a:close/>
                </a:path>
              </a:pathLst>
            </a:custGeom>
            <a:solidFill>
              <a:srgbClr val="F9AB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67" kern="0">
                <a:solidFill>
                  <a:srgbClr val="000000"/>
                </a:solidFill>
                <a:latin typeface="Arial"/>
                <a:cs typeface="Arial"/>
                <a:sym typeface="Arial"/>
                <a:rtl val="0"/>
              </a:endParaRPr>
            </a:p>
          </p:txBody>
        </p:sp>
        <p:sp>
          <p:nvSpPr>
            <p:cNvPr id="94" name="Freeform 796"/>
            <p:cNvSpPr>
              <a:spLocks/>
            </p:cNvSpPr>
            <p:nvPr userDrawn="1"/>
          </p:nvSpPr>
          <p:spPr bwMode="auto">
            <a:xfrm>
              <a:off x="7246939" y="1308101"/>
              <a:ext cx="85725" cy="41275"/>
            </a:xfrm>
            <a:custGeom>
              <a:avLst/>
              <a:gdLst>
                <a:gd name="T0" fmla="*/ 162 w 162"/>
                <a:gd name="T1" fmla="*/ 78 h 78"/>
                <a:gd name="T2" fmla="*/ 15 w 162"/>
                <a:gd name="T3" fmla="*/ 0 h 78"/>
                <a:gd name="T4" fmla="*/ 0 w 162"/>
                <a:gd name="T5" fmla="*/ 78 h 78"/>
                <a:gd name="T6" fmla="*/ 162 w 162"/>
                <a:gd name="T7" fmla="*/ 78 h 78"/>
              </a:gdLst>
              <a:ahLst/>
              <a:cxnLst>
                <a:cxn ang="0">
                  <a:pos x="T0" y="T1"/>
                </a:cxn>
                <a:cxn ang="0">
                  <a:pos x="T2" y="T3"/>
                </a:cxn>
                <a:cxn ang="0">
                  <a:pos x="T4" y="T5"/>
                </a:cxn>
                <a:cxn ang="0">
                  <a:pos x="T6" y="T7"/>
                </a:cxn>
              </a:cxnLst>
              <a:rect l="0" t="0" r="r" b="b"/>
              <a:pathLst>
                <a:path w="162" h="78">
                  <a:moveTo>
                    <a:pt x="162" y="78"/>
                  </a:moveTo>
                  <a:lnTo>
                    <a:pt x="15" y="0"/>
                  </a:lnTo>
                  <a:lnTo>
                    <a:pt x="0" y="78"/>
                  </a:lnTo>
                  <a:lnTo>
                    <a:pt x="162" y="78"/>
                  </a:lnTo>
                  <a:close/>
                </a:path>
              </a:pathLst>
            </a:custGeom>
            <a:solidFill>
              <a:srgbClr val="F3EF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67" kern="0">
                <a:solidFill>
                  <a:srgbClr val="000000"/>
                </a:solidFill>
                <a:latin typeface="Arial"/>
                <a:cs typeface="Arial"/>
                <a:sym typeface="Arial"/>
                <a:rtl val="0"/>
              </a:endParaRPr>
            </a:p>
          </p:txBody>
        </p:sp>
        <p:sp>
          <p:nvSpPr>
            <p:cNvPr id="95" name="Freeform 797"/>
            <p:cNvSpPr>
              <a:spLocks/>
            </p:cNvSpPr>
            <p:nvPr userDrawn="1"/>
          </p:nvSpPr>
          <p:spPr bwMode="auto">
            <a:xfrm>
              <a:off x="7254876" y="1249363"/>
              <a:ext cx="144463" cy="100013"/>
            </a:xfrm>
            <a:custGeom>
              <a:avLst/>
              <a:gdLst>
                <a:gd name="T0" fmla="*/ 271 w 271"/>
                <a:gd name="T1" fmla="*/ 190 h 190"/>
                <a:gd name="T2" fmla="*/ 69 w 271"/>
                <a:gd name="T3" fmla="*/ 0 h 190"/>
                <a:gd name="T4" fmla="*/ 0 w 271"/>
                <a:gd name="T5" fmla="*/ 112 h 190"/>
                <a:gd name="T6" fmla="*/ 147 w 271"/>
                <a:gd name="T7" fmla="*/ 190 h 190"/>
                <a:gd name="T8" fmla="*/ 271 w 271"/>
                <a:gd name="T9" fmla="*/ 190 h 190"/>
              </a:gdLst>
              <a:ahLst/>
              <a:cxnLst>
                <a:cxn ang="0">
                  <a:pos x="T0" y="T1"/>
                </a:cxn>
                <a:cxn ang="0">
                  <a:pos x="T2" y="T3"/>
                </a:cxn>
                <a:cxn ang="0">
                  <a:pos x="T4" y="T5"/>
                </a:cxn>
                <a:cxn ang="0">
                  <a:pos x="T6" y="T7"/>
                </a:cxn>
                <a:cxn ang="0">
                  <a:pos x="T8" y="T9"/>
                </a:cxn>
              </a:cxnLst>
              <a:rect l="0" t="0" r="r" b="b"/>
              <a:pathLst>
                <a:path w="271" h="190">
                  <a:moveTo>
                    <a:pt x="271" y="190"/>
                  </a:moveTo>
                  <a:lnTo>
                    <a:pt x="69" y="0"/>
                  </a:lnTo>
                  <a:lnTo>
                    <a:pt x="0" y="112"/>
                  </a:lnTo>
                  <a:lnTo>
                    <a:pt x="147" y="190"/>
                  </a:lnTo>
                  <a:lnTo>
                    <a:pt x="271" y="190"/>
                  </a:lnTo>
                  <a:close/>
                </a:path>
              </a:pathLst>
            </a:custGeom>
            <a:solidFill>
              <a:srgbClr val="F4EE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67" kern="0">
                <a:solidFill>
                  <a:srgbClr val="000000"/>
                </a:solidFill>
                <a:latin typeface="Arial"/>
                <a:cs typeface="Arial"/>
                <a:sym typeface="Arial"/>
                <a:rtl val="0"/>
              </a:endParaRPr>
            </a:p>
          </p:txBody>
        </p:sp>
        <p:sp>
          <p:nvSpPr>
            <p:cNvPr id="96" name="Freeform 798"/>
            <p:cNvSpPr>
              <a:spLocks/>
            </p:cNvSpPr>
            <p:nvPr userDrawn="1"/>
          </p:nvSpPr>
          <p:spPr bwMode="auto">
            <a:xfrm>
              <a:off x="7291389" y="1220787"/>
              <a:ext cx="169863" cy="128588"/>
            </a:xfrm>
            <a:custGeom>
              <a:avLst/>
              <a:gdLst>
                <a:gd name="T0" fmla="*/ 320 w 320"/>
                <a:gd name="T1" fmla="*/ 243 h 243"/>
                <a:gd name="T2" fmla="*/ 258 w 320"/>
                <a:gd name="T3" fmla="*/ 0 h 243"/>
                <a:gd name="T4" fmla="*/ 89 w 320"/>
                <a:gd name="T5" fmla="*/ 0 h 243"/>
                <a:gd name="T6" fmla="*/ 0 w 320"/>
                <a:gd name="T7" fmla="*/ 53 h 243"/>
                <a:gd name="T8" fmla="*/ 202 w 320"/>
                <a:gd name="T9" fmla="*/ 243 h 243"/>
                <a:gd name="T10" fmla="*/ 320 w 320"/>
                <a:gd name="T11" fmla="*/ 243 h 243"/>
              </a:gdLst>
              <a:ahLst/>
              <a:cxnLst>
                <a:cxn ang="0">
                  <a:pos x="T0" y="T1"/>
                </a:cxn>
                <a:cxn ang="0">
                  <a:pos x="T2" y="T3"/>
                </a:cxn>
                <a:cxn ang="0">
                  <a:pos x="T4" y="T5"/>
                </a:cxn>
                <a:cxn ang="0">
                  <a:pos x="T6" y="T7"/>
                </a:cxn>
                <a:cxn ang="0">
                  <a:pos x="T8" y="T9"/>
                </a:cxn>
                <a:cxn ang="0">
                  <a:pos x="T10" y="T11"/>
                </a:cxn>
              </a:cxnLst>
              <a:rect l="0" t="0" r="r" b="b"/>
              <a:pathLst>
                <a:path w="320" h="243">
                  <a:moveTo>
                    <a:pt x="320" y="243"/>
                  </a:moveTo>
                  <a:lnTo>
                    <a:pt x="258" y="0"/>
                  </a:lnTo>
                  <a:lnTo>
                    <a:pt x="89" y="0"/>
                  </a:lnTo>
                  <a:lnTo>
                    <a:pt x="0" y="53"/>
                  </a:lnTo>
                  <a:lnTo>
                    <a:pt x="202" y="243"/>
                  </a:lnTo>
                  <a:lnTo>
                    <a:pt x="320" y="243"/>
                  </a:lnTo>
                  <a:close/>
                </a:path>
              </a:pathLst>
            </a:custGeom>
            <a:solidFill>
              <a:srgbClr val="F8B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67" kern="0">
                <a:solidFill>
                  <a:srgbClr val="000000"/>
                </a:solidFill>
                <a:latin typeface="Arial"/>
                <a:cs typeface="Arial"/>
                <a:sym typeface="Arial"/>
                <a:rtl val="0"/>
              </a:endParaRPr>
            </a:p>
          </p:txBody>
        </p:sp>
        <p:sp>
          <p:nvSpPr>
            <p:cNvPr id="97" name="Freeform 799"/>
            <p:cNvSpPr>
              <a:spLocks/>
            </p:cNvSpPr>
            <p:nvPr userDrawn="1"/>
          </p:nvSpPr>
          <p:spPr bwMode="auto">
            <a:xfrm>
              <a:off x="7427914" y="1220788"/>
              <a:ext cx="36513" cy="128588"/>
            </a:xfrm>
            <a:custGeom>
              <a:avLst/>
              <a:gdLst>
                <a:gd name="T0" fmla="*/ 69 w 69"/>
                <a:gd name="T1" fmla="*/ 0 h 243"/>
                <a:gd name="T2" fmla="*/ 0 w 69"/>
                <a:gd name="T3" fmla="*/ 0 h 243"/>
                <a:gd name="T4" fmla="*/ 62 w 69"/>
                <a:gd name="T5" fmla="*/ 243 h 243"/>
                <a:gd name="T6" fmla="*/ 69 w 69"/>
                <a:gd name="T7" fmla="*/ 243 h 243"/>
                <a:gd name="T8" fmla="*/ 69 w 69"/>
                <a:gd name="T9" fmla="*/ 0 h 243"/>
              </a:gdLst>
              <a:ahLst/>
              <a:cxnLst>
                <a:cxn ang="0">
                  <a:pos x="T0" y="T1"/>
                </a:cxn>
                <a:cxn ang="0">
                  <a:pos x="T2" y="T3"/>
                </a:cxn>
                <a:cxn ang="0">
                  <a:pos x="T4" y="T5"/>
                </a:cxn>
                <a:cxn ang="0">
                  <a:pos x="T6" y="T7"/>
                </a:cxn>
                <a:cxn ang="0">
                  <a:pos x="T8" y="T9"/>
                </a:cxn>
              </a:cxnLst>
              <a:rect l="0" t="0" r="r" b="b"/>
              <a:pathLst>
                <a:path w="69" h="243">
                  <a:moveTo>
                    <a:pt x="69" y="0"/>
                  </a:moveTo>
                  <a:lnTo>
                    <a:pt x="0" y="0"/>
                  </a:lnTo>
                  <a:lnTo>
                    <a:pt x="62" y="243"/>
                  </a:lnTo>
                  <a:lnTo>
                    <a:pt x="69" y="243"/>
                  </a:lnTo>
                  <a:lnTo>
                    <a:pt x="69" y="0"/>
                  </a:lnTo>
                  <a:close/>
                </a:path>
              </a:pathLst>
            </a:custGeom>
            <a:solidFill>
              <a:srgbClr val="F57D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67" kern="0">
                <a:solidFill>
                  <a:srgbClr val="000000"/>
                </a:solidFill>
                <a:latin typeface="Arial"/>
                <a:cs typeface="Arial"/>
                <a:sym typeface="Arial"/>
                <a:rtl val="0"/>
              </a:endParaRPr>
            </a:p>
          </p:txBody>
        </p:sp>
      </p:grpSp>
      <p:sp>
        <p:nvSpPr>
          <p:cNvPr id="100" name="Freeform 707"/>
          <p:cNvSpPr>
            <a:spLocks noEditPoints="1"/>
          </p:cNvSpPr>
          <p:nvPr userDrawn="1"/>
        </p:nvSpPr>
        <p:spPr bwMode="auto">
          <a:xfrm>
            <a:off x="0" y="463379"/>
            <a:ext cx="12192000" cy="6394621"/>
          </a:xfrm>
          <a:prstGeom prst="rect">
            <a:avLst/>
          </a:prstGeom>
          <a:solidFill>
            <a:srgbClr val="1718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867" kern="0">
              <a:solidFill>
                <a:srgbClr val="000000"/>
              </a:solidFill>
              <a:latin typeface="Arial"/>
              <a:cs typeface="Arial"/>
              <a:sym typeface="Arial"/>
              <a:rtl val="0"/>
            </a:endParaRPr>
          </a:p>
        </p:txBody>
      </p:sp>
      <p:sp>
        <p:nvSpPr>
          <p:cNvPr id="3" name="Date Placeholder 2"/>
          <p:cNvSpPr>
            <a:spLocks noGrp="1"/>
          </p:cNvSpPr>
          <p:nvPr>
            <p:ph type="dt" sz="half" idx="10"/>
          </p:nvPr>
        </p:nvSpPr>
        <p:spPr/>
        <p:txBody>
          <a:bodyPr/>
          <a:lstStyle/>
          <a:p>
            <a:fld id="{E198D554-23A8-4EB2-B8BE-BA3D17196C40}" type="datetime1">
              <a:rPr lang="en-US" smtClean="0">
                <a:solidFill>
                  <a:prstClr val="black">
                    <a:tint val="75000"/>
                  </a:prstClr>
                </a:solidFill>
              </a:rPr>
              <a:pPr/>
              <a:t>9/6/19</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1C0DB9A4-7C00-41BB-B303-4E91C20728DD}" type="slidenum">
              <a:rPr lang="en-US" smtClean="0">
                <a:solidFill>
                  <a:prstClr val="black">
                    <a:tint val="75000"/>
                  </a:prstClr>
                </a:solidFill>
              </a:rPr>
              <a:pPr/>
              <a:t>‹#›</a:t>
            </a:fld>
            <a:endParaRPr lang="en-US">
              <a:solidFill>
                <a:prstClr val="black">
                  <a:tint val="75000"/>
                </a:prstClr>
              </a:solidFill>
            </a:endParaRPr>
          </a:p>
        </p:txBody>
      </p:sp>
      <p:sp>
        <p:nvSpPr>
          <p:cNvPr id="99" name="Freeform 800"/>
          <p:cNvSpPr>
            <a:spLocks/>
          </p:cNvSpPr>
          <p:nvPr userDrawn="1"/>
        </p:nvSpPr>
        <p:spPr bwMode="auto">
          <a:xfrm>
            <a:off x="4729574" y="1847984"/>
            <a:ext cx="2732855" cy="3162032"/>
          </a:xfrm>
          <a:custGeom>
            <a:avLst/>
            <a:gdLst>
              <a:gd name="T0" fmla="*/ 609 w 1300"/>
              <a:gd name="T1" fmla="*/ 1479 h 1503"/>
              <a:gd name="T2" fmla="*/ 569 w 1300"/>
              <a:gd name="T3" fmla="*/ 1454 h 1503"/>
              <a:gd name="T4" fmla="*/ 527 w 1300"/>
              <a:gd name="T5" fmla="*/ 1431 h 1503"/>
              <a:gd name="T6" fmla="*/ 484 w 1300"/>
              <a:gd name="T7" fmla="*/ 1407 h 1503"/>
              <a:gd name="T8" fmla="*/ 443 w 1300"/>
              <a:gd name="T9" fmla="*/ 1382 h 1503"/>
              <a:gd name="T10" fmla="*/ 403 w 1300"/>
              <a:gd name="T11" fmla="*/ 1359 h 1503"/>
              <a:gd name="T12" fmla="*/ 360 w 1300"/>
              <a:gd name="T13" fmla="*/ 1335 h 1503"/>
              <a:gd name="T14" fmla="*/ 318 w 1300"/>
              <a:gd name="T15" fmla="*/ 1310 h 1503"/>
              <a:gd name="T16" fmla="*/ 278 w 1300"/>
              <a:gd name="T17" fmla="*/ 1287 h 1503"/>
              <a:gd name="T18" fmla="*/ 237 w 1300"/>
              <a:gd name="T19" fmla="*/ 1263 h 1503"/>
              <a:gd name="T20" fmla="*/ 194 w 1300"/>
              <a:gd name="T21" fmla="*/ 1238 h 1503"/>
              <a:gd name="T22" fmla="*/ 152 w 1300"/>
              <a:gd name="T23" fmla="*/ 1215 h 1503"/>
              <a:gd name="T24" fmla="*/ 112 w 1300"/>
              <a:gd name="T25" fmla="*/ 1191 h 1503"/>
              <a:gd name="T26" fmla="*/ 69 w 1300"/>
              <a:gd name="T27" fmla="*/ 1166 h 1503"/>
              <a:gd name="T28" fmla="*/ 28 w 1300"/>
              <a:gd name="T29" fmla="*/ 1143 h 1503"/>
              <a:gd name="T30" fmla="*/ 11 w 1300"/>
              <a:gd name="T31" fmla="*/ 366 h 1503"/>
              <a:gd name="T32" fmla="*/ 54 w 1300"/>
              <a:gd name="T33" fmla="*/ 341 h 1503"/>
              <a:gd name="T34" fmla="*/ 95 w 1300"/>
              <a:gd name="T35" fmla="*/ 317 h 1503"/>
              <a:gd name="T36" fmla="*/ 136 w 1300"/>
              <a:gd name="T37" fmla="*/ 294 h 1503"/>
              <a:gd name="T38" fmla="*/ 180 w 1300"/>
              <a:gd name="T39" fmla="*/ 269 h 1503"/>
              <a:gd name="T40" fmla="*/ 220 w 1300"/>
              <a:gd name="T41" fmla="*/ 245 h 1503"/>
              <a:gd name="T42" fmla="*/ 260 w 1300"/>
              <a:gd name="T43" fmla="*/ 222 h 1503"/>
              <a:gd name="T44" fmla="*/ 304 w 1300"/>
              <a:gd name="T45" fmla="*/ 197 h 1503"/>
              <a:gd name="T46" fmla="*/ 345 w 1300"/>
              <a:gd name="T47" fmla="*/ 173 h 1503"/>
              <a:gd name="T48" fmla="*/ 386 w 1300"/>
              <a:gd name="T49" fmla="*/ 150 h 1503"/>
              <a:gd name="T50" fmla="*/ 429 w 1300"/>
              <a:gd name="T51" fmla="*/ 125 h 1503"/>
              <a:gd name="T52" fmla="*/ 469 w 1300"/>
              <a:gd name="T53" fmla="*/ 101 h 1503"/>
              <a:gd name="T54" fmla="*/ 511 w 1300"/>
              <a:gd name="T55" fmla="*/ 78 h 1503"/>
              <a:gd name="T56" fmla="*/ 554 w 1300"/>
              <a:gd name="T57" fmla="*/ 53 h 1503"/>
              <a:gd name="T58" fmla="*/ 595 w 1300"/>
              <a:gd name="T59" fmla="*/ 29 h 1503"/>
              <a:gd name="T60" fmla="*/ 635 w 1300"/>
              <a:gd name="T61" fmla="*/ 6 h 1503"/>
              <a:gd name="T62" fmla="*/ 684 w 1300"/>
              <a:gd name="T63" fmla="*/ 20 h 1503"/>
              <a:gd name="T64" fmla="*/ 724 w 1300"/>
              <a:gd name="T65" fmla="*/ 43 h 1503"/>
              <a:gd name="T66" fmla="*/ 764 w 1300"/>
              <a:gd name="T67" fmla="*/ 68 h 1503"/>
              <a:gd name="T68" fmla="*/ 808 w 1300"/>
              <a:gd name="T69" fmla="*/ 92 h 1503"/>
              <a:gd name="T70" fmla="*/ 849 w 1300"/>
              <a:gd name="T71" fmla="*/ 115 h 1503"/>
              <a:gd name="T72" fmla="*/ 890 w 1300"/>
              <a:gd name="T73" fmla="*/ 140 h 1503"/>
              <a:gd name="T74" fmla="*/ 930 w 1300"/>
              <a:gd name="T75" fmla="*/ 164 h 1503"/>
              <a:gd name="T76" fmla="*/ 973 w 1300"/>
              <a:gd name="T77" fmla="*/ 187 h 1503"/>
              <a:gd name="T78" fmla="*/ 1015 w 1300"/>
              <a:gd name="T79" fmla="*/ 212 h 1503"/>
              <a:gd name="T80" fmla="*/ 1055 w 1300"/>
              <a:gd name="T81" fmla="*/ 236 h 1503"/>
              <a:gd name="T82" fmla="*/ 1099 w 1300"/>
              <a:gd name="T83" fmla="*/ 259 h 1503"/>
              <a:gd name="T84" fmla="*/ 1139 w 1300"/>
              <a:gd name="T85" fmla="*/ 284 h 1503"/>
              <a:gd name="T86" fmla="*/ 1181 w 1300"/>
              <a:gd name="T87" fmla="*/ 308 h 1503"/>
              <a:gd name="T88" fmla="*/ 1224 w 1300"/>
              <a:gd name="T89" fmla="*/ 331 h 1503"/>
              <a:gd name="T90" fmla="*/ 1264 w 1300"/>
              <a:gd name="T91" fmla="*/ 356 h 1503"/>
              <a:gd name="T92" fmla="*/ 1297 w 1300"/>
              <a:gd name="T93" fmla="*/ 1129 h 1503"/>
              <a:gd name="T94" fmla="*/ 1257 w 1300"/>
              <a:gd name="T95" fmla="*/ 1152 h 1503"/>
              <a:gd name="T96" fmla="*/ 1217 w 1300"/>
              <a:gd name="T97" fmla="*/ 1176 h 1503"/>
              <a:gd name="T98" fmla="*/ 1174 w 1300"/>
              <a:gd name="T99" fmla="*/ 1201 h 1503"/>
              <a:gd name="T100" fmla="*/ 1132 w 1300"/>
              <a:gd name="T101" fmla="*/ 1224 h 1503"/>
              <a:gd name="T102" fmla="*/ 1091 w 1300"/>
              <a:gd name="T103" fmla="*/ 1248 h 1503"/>
              <a:gd name="T104" fmla="*/ 1048 w 1300"/>
              <a:gd name="T105" fmla="*/ 1273 h 1503"/>
              <a:gd name="T106" fmla="*/ 1008 w 1300"/>
              <a:gd name="T107" fmla="*/ 1296 h 1503"/>
              <a:gd name="T108" fmla="*/ 966 w 1300"/>
              <a:gd name="T109" fmla="*/ 1320 h 1503"/>
              <a:gd name="T110" fmla="*/ 926 w 1300"/>
              <a:gd name="T111" fmla="*/ 1345 h 1503"/>
              <a:gd name="T112" fmla="*/ 883 w 1300"/>
              <a:gd name="T113" fmla="*/ 1368 h 1503"/>
              <a:gd name="T114" fmla="*/ 842 w 1300"/>
              <a:gd name="T115" fmla="*/ 1392 h 1503"/>
              <a:gd name="T116" fmla="*/ 800 w 1300"/>
              <a:gd name="T117" fmla="*/ 1417 h 1503"/>
              <a:gd name="T118" fmla="*/ 757 w 1300"/>
              <a:gd name="T119" fmla="*/ 1440 h 1503"/>
              <a:gd name="T120" fmla="*/ 717 w 1300"/>
              <a:gd name="T121" fmla="*/ 1464 h 1503"/>
              <a:gd name="T122" fmla="*/ 677 w 1300"/>
              <a:gd name="T123" fmla="*/ 1489 h 1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00" h="1503">
                <a:moveTo>
                  <a:pt x="648" y="1503"/>
                </a:moveTo>
                <a:lnTo>
                  <a:pt x="648" y="1500"/>
                </a:lnTo>
                <a:lnTo>
                  <a:pt x="642" y="1500"/>
                </a:lnTo>
                <a:lnTo>
                  <a:pt x="642" y="1497"/>
                </a:lnTo>
                <a:lnTo>
                  <a:pt x="641" y="1497"/>
                </a:lnTo>
                <a:lnTo>
                  <a:pt x="641" y="1496"/>
                </a:lnTo>
                <a:lnTo>
                  <a:pt x="635" y="1496"/>
                </a:lnTo>
                <a:lnTo>
                  <a:pt x="635" y="1493"/>
                </a:lnTo>
                <a:lnTo>
                  <a:pt x="631" y="1493"/>
                </a:lnTo>
                <a:lnTo>
                  <a:pt x="631" y="1490"/>
                </a:lnTo>
                <a:lnTo>
                  <a:pt x="626" y="1490"/>
                </a:lnTo>
                <a:lnTo>
                  <a:pt x="626" y="1489"/>
                </a:lnTo>
                <a:lnTo>
                  <a:pt x="623" y="1489"/>
                </a:lnTo>
                <a:lnTo>
                  <a:pt x="623" y="1486"/>
                </a:lnTo>
                <a:lnTo>
                  <a:pt x="619" y="1486"/>
                </a:lnTo>
                <a:lnTo>
                  <a:pt x="619" y="1483"/>
                </a:lnTo>
                <a:lnTo>
                  <a:pt x="613" y="1483"/>
                </a:lnTo>
                <a:lnTo>
                  <a:pt x="613" y="1481"/>
                </a:lnTo>
                <a:lnTo>
                  <a:pt x="609" y="1481"/>
                </a:lnTo>
                <a:lnTo>
                  <a:pt x="609" y="1479"/>
                </a:lnTo>
                <a:lnTo>
                  <a:pt x="606" y="1479"/>
                </a:lnTo>
                <a:lnTo>
                  <a:pt x="606" y="1476"/>
                </a:lnTo>
                <a:lnTo>
                  <a:pt x="602" y="1476"/>
                </a:lnTo>
                <a:lnTo>
                  <a:pt x="602" y="1474"/>
                </a:lnTo>
                <a:lnTo>
                  <a:pt x="597" y="1474"/>
                </a:lnTo>
                <a:lnTo>
                  <a:pt x="597" y="1471"/>
                </a:lnTo>
                <a:lnTo>
                  <a:pt x="592" y="1471"/>
                </a:lnTo>
                <a:lnTo>
                  <a:pt x="592" y="1468"/>
                </a:lnTo>
                <a:lnTo>
                  <a:pt x="590" y="1468"/>
                </a:lnTo>
                <a:lnTo>
                  <a:pt x="590" y="1467"/>
                </a:lnTo>
                <a:lnTo>
                  <a:pt x="584" y="1467"/>
                </a:lnTo>
                <a:lnTo>
                  <a:pt x="584" y="1464"/>
                </a:lnTo>
                <a:lnTo>
                  <a:pt x="580" y="1464"/>
                </a:lnTo>
                <a:lnTo>
                  <a:pt x="580" y="1461"/>
                </a:lnTo>
                <a:lnTo>
                  <a:pt x="577" y="1461"/>
                </a:lnTo>
                <a:lnTo>
                  <a:pt x="577" y="1460"/>
                </a:lnTo>
                <a:lnTo>
                  <a:pt x="573" y="1460"/>
                </a:lnTo>
                <a:lnTo>
                  <a:pt x="573" y="1457"/>
                </a:lnTo>
                <a:lnTo>
                  <a:pt x="569" y="1457"/>
                </a:lnTo>
                <a:lnTo>
                  <a:pt x="569" y="1454"/>
                </a:lnTo>
                <a:lnTo>
                  <a:pt x="563" y="1454"/>
                </a:lnTo>
                <a:lnTo>
                  <a:pt x="563" y="1453"/>
                </a:lnTo>
                <a:lnTo>
                  <a:pt x="561" y="1453"/>
                </a:lnTo>
                <a:lnTo>
                  <a:pt x="561" y="1450"/>
                </a:lnTo>
                <a:lnTo>
                  <a:pt x="556" y="1450"/>
                </a:lnTo>
                <a:lnTo>
                  <a:pt x="556" y="1447"/>
                </a:lnTo>
                <a:lnTo>
                  <a:pt x="551" y="1447"/>
                </a:lnTo>
                <a:lnTo>
                  <a:pt x="551" y="1445"/>
                </a:lnTo>
                <a:lnTo>
                  <a:pt x="547" y="1445"/>
                </a:lnTo>
                <a:lnTo>
                  <a:pt x="547" y="1443"/>
                </a:lnTo>
                <a:lnTo>
                  <a:pt x="544" y="1443"/>
                </a:lnTo>
                <a:lnTo>
                  <a:pt x="544" y="1440"/>
                </a:lnTo>
                <a:lnTo>
                  <a:pt x="540" y="1440"/>
                </a:lnTo>
                <a:lnTo>
                  <a:pt x="540" y="1438"/>
                </a:lnTo>
                <a:lnTo>
                  <a:pt x="534" y="1438"/>
                </a:lnTo>
                <a:lnTo>
                  <a:pt x="534" y="1435"/>
                </a:lnTo>
                <a:lnTo>
                  <a:pt x="530" y="1435"/>
                </a:lnTo>
                <a:lnTo>
                  <a:pt x="530" y="1432"/>
                </a:lnTo>
                <a:lnTo>
                  <a:pt x="527" y="1432"/>
                </a:lnTo>
                <a:lnTo>
                  <a:pt x="527" y="1431"/>
                </a:lnTo>
                <a:lnTo>
                  <a:pt x="522" y="1431"/>
                </a:lnTo>
                <a:lnTo>
                  <a:pt x="522" y="1428"/>
                </a:lnTo>
                <a:lnTo>
                  <a:pt x="518" y="1428"/>
                </a:lnTo>
                <a:lnTo>
                  <a:pt x="518" y="1425"/>
                </a:lnTo>
                <a:lnTo>
                  <a:pt x="515" y="1425"/>
                </a:lnTo>
                <a:lnTo>
                  <a:pt x="515" y="1424"/>
                </a:lnTo>
                <a:lnTo>
                  <a:pt x="511" y="1424"/>
                </a:lnTo>
                <a:lnTo>
                  <a:pt x="511" y="1421"/>
                </a:lnTo>
                <a:lnTo>
                  <a:pt x="505" y="1421"/>
                </a:lnTo>
                <a:lnTo>
                  <a:pt x="505" y="1418"/>
                </a:lnTo>
                <a:lnTo>
                  <a:pt x="501" y="1418"/>
                </a:lnTo>
                <a:lnTo>
                  <a:pt x="501" y="1417"/>
                </a:lnTo>
                <a:lnTo>
                  <a:pt x="498" y="1417"/>
                </a:lnTo>
                <a:lnTo>
                  <a:pt x="498" y="1414"/>
                </a:lnTo>
                <a:lnTo>
                  <a:pt x="494" y="1414"/>
                </a:lnTo>
                <a:lnTo>
                  <a:pt x="494" y="1411"/>
                </a:lnTo>
                <a:lnTo>
                  <a:pt x="489" y="1411"/>
                </a:lnTo>
                <a:lnTo>
                  <a:pt x="489" y="1409"/>
                </a:lnTo>
                <a:lnTo>
                  <a:pt x="484" y="1409"/>
                </a:lnTo>
                <a:lnTo>
                  <a:pt x="484" y="1407"/>
                </a:lnTo>
                <a:lnTo>
                  <a:pt x="482" y="1407"/>
                </a:lnTo>
                <a:lnTo>
                  <a:pt x="482" y="1404"/>
                </a:lnTo>
                <a:lnTo>
                  <a:pt x="476" y="1404"/>
                </a:lnTo>
                <a:lnTo>
                  <a:pt x="476" y="1402"/>
                </a:lnTo>
                <a:lnTo>
                  <a:pt x="472" y="1402"/>
                </a:lnTo>
                <a:lnTo>
                  <a:pt x="472" y="1399"/>
                </a:lnTo>
                <a:lnTo>
                  <a:pt x="468" y="1399"/>
                </a:lnTo>
                <a:lnTo>
                  <a:pt x="468" y="1396"/>
                </a:lnTo>
                <a:lnTo>
                  <a:pt x="465" y="1396"/>
                </a:lnTo>
                <a:lnTo>
                  <a:pt x="465" y="1395"/>
                </a:lnTo>
                <a:lnTo>
                  <a:pt x="461" y="1395"/>
                </a:lnTo>
                <a:lnTo>
                  <a:pt x="461" y="1392"/>
                </a:lnTo>
                <a:lnTo>
                  <a:pt x="455" y="1392"/>
                </a:lnTo>
                <a:lnTo>
                  <a:pt x="455" y="1389"/>
                </a:lnTo>
                <a:lnTo>
                  <a:pt x="453" y="1389"/>
                </a:lnTo>
                <a:lnTo>
                  <a:pt x="453" y="1388"/>
                </a:lnTo>
                <a:lnTo>
                  <a:pt x="448" y="1388"/>
                </a:lnTo>
                <a:lnTo>
                  <a:pt x="448" y="1385"/>
                </a:lnTo>
                <a:lnTo>
                  <a:pt x="443" y="1385"/>
                </a:lnTo>
                <a:lnTo>
                  <a:pt x="443" y="1382"/>
                </a:lnTo>
                <a:lnTo>
                  <a:pt x="439" y="1382"/>
                </a:lnTo>
                <a:lnTo>
                  <a:pt x="439" y="1381"/>
                </a:lnTo>
                <a:lnTo>
                  <a:pt x="436" y="1381"/>
                </a:lnTo>
                <a:lnTo>
                  <a:pt x="436" y="1378"/>
                </a:lnTo>
                <a:lnTo>
                  <a:pt x="432" y="1378"/>
                </a:lnTo>
                <a:lnTo>
                  <a:pt x="432" y="1375"/>
                </a:lnTo>
                <a:lnTo>
                  <a:pt x="426" y="1375"/>
                </a:lnTo>
                <a:lnTo>
                  <a:pt x="426" y="1373"/>
                </a:lnTo>
                <a:lnTo>
                  <a:pt x="422" y="1373"/>
                </a:lnTo>
                <a:lnTo>
                  <a:pt x="422" y="1371"/>
                </a:lnTo>
                <a:lnTo>
                  <a:pt x="419" y="1371"/>
                </a:lnTo>
                <a:lnTo>
                  <a:pt x="419" y="1368"/>
                </a:lnTo>
                <a:lnTo>
                  <a:pt x="414" y="1368"/>
                </a:lnTo>
                <a:lnTo>
                  <a:pt x="414" y="1366"/>
                </a:lnTo>
                <a:lnTo>
                  <a:pt x="410" y="1366"/>
                </a:lnTo>
                <a:lnTo>
                  <a:pt x="410" y="1363"/>
                </a:lnTo>
                <a:lnTo>
                  <a:pt x="407" y="1363"/>
                </a:lnTo>
                <a:lnTo>
                  <a:pt x="407" y="1360"/>
                </a:lnTo>
                <a:lnTo>
                  <a:pt x="403" y="1360"/>
                </a:lnTo>
                <a:lnTo>
                  <a:pt x="403" y="1359"/>
                </a:lnTo>
                <a:lnTo>
                  <a:pt x="397" y="1359"/>
                </a:lnTo>
                <a:lnTo>
                  <a:pt x="397" y="1356"/>
                </a:lnTo>
                <a:lnTo>
                  <a:pt x="393" y="1356"/>
                </a:lnTo>
                <a:lnTo>
                  <a:pt x="393" y="1353"/>
                </a:lnTo>
                <a:lnTo>
                  <a:pt x="390" y="1353"/>
                </a:lnTo>
                <a:lnTo>
                  <a:pt x="390" y="1352"/>
                </a:lnTo>
                <a:lnTo>
                  <a:pt x="386" y="1352"/>
                </a:lnTo>
                <a:lnTo>
                  <a:pt x="386" y="1349"/>
                </a:lnTo>
                <a:lnTo>
                  <a:pt x="381" y="1349"/>
                </a:lnTo>
                <a:lnTo>
                  <a:pt x="381" y="1346"/>
                </a:lnTo>
                <a:lnTo>
                  <a:pt x="376" y="1346"/>
                </a:lnTo>
                <a:lnTo>
                  <a:pt x="376" y="1345"/>
                </a:lnTo>
                <a:lnTo>
                  <a:pt x="374" y="1345"/>
                </a:lnTo>
                <a:lnTo>
                  <a:pt x="374" y="1342"/>
                </a:lnTo>
                <a:lnTo>
                  <a:pt x="368" y="1342"/>
                </a:lnTo>
                <a:lnTo>
                  <a:pt x="368" y="1339"/>
                </a:lnTo>
                <a:lnTo>
                  <a:pt x="364" y="1339"/>
                </a:lnTo>
                <a:lnTo>
                  <a:pt x="364" y="1337"/>
                </a:lnTo>
                <a:lnTo>
                  <a:pt x="360" y="1337"/>
                </a:lnTo>
                <a:lnTo>
                  <a:pt x="360" y="1335"/>
                </a:lnTo>
                <a:lnTo>
                  <a:pt x="357" y="1335"/>
                </a:lnTo>
                <a:lnTo>
                  <a:pt x="357" y="1332"/>
                </a:lnTo>
                <a:lnTo>
                  <a:pt x="353" y="1332"/>
                </a:lnTo>
                <a:lnTo>
                  <a:pt x="353" y="1330"/>
                </a:lnTo>
                <a:lnTo>
                  <a:pt x="347" y="1330"/>
                </a:lnTo>
                <a:lnTo>
                  <a:pt x="347" y="1327"/>
                </a:lnTo>
                <a:lnTo>
                  <a:pt x="345" y="1327"/>
                </a:lnTo>
                <a:lnTo>
                  <a:pt x="345" y="1325"/>
                </a:lnTo>
                <a:lnTo>
                  <a:pt x="340" y="1325"/>
                </a:lnTo>
                <a:lnTo>
                  <a:pt x="340" y="1323"/>
                </a:lnTo>
                <a:lnTo>
                  <a:pt x="335" y="1323"/>
                </a:lnTo>
                <a:lnTo>
                  <a:pt x="335" y="1320"/>
                </a:lnTo>
                <a:lnTo>
                  <a:pt x="331" y="1320"/>
                </a:lnTo>
                <a:lnTo>
                  <a:pt x="331" y="1317"/>
                </a:lnTo>
                <a:lnTo>
                  <a:pt x="328" y="1317"/>
                </a:lnTo>
                <a:lnTo>
                  <a:pt x="328" y="1316"/>
                </a:lnTo>
                <a:lnTo>
                  <a:pt x="324" y="1316"/>
                </a:lnTo>
                <a:lnTo>
                  <a:pt x="324" y="1313"/>
                </a:lnTo>
                <a:lnTo>
                  <a:pt x="318" y="1313"/>
                </a:lnTo>
                <a:lnTo>
                  <a:pt x="318" y="1310"/>
                </a:lnTo>
                <a:lnTo>
                  <a:pt x="314" y="1310"/>
                </a:lnTo>
                <a:lnTo>
                  <a:pt x="314" y="1309"/>
                </a:lnTo>
                <a:lnTo>
                  <a:pt x="311" y="1309"/>
                </a:lnTo>
                <a:lnTo>
                  <a:pt x="311" y="1306"/>
                </a:lnTo>
                <a:lnTo>
                  <a:pt x="306" y="1306"/>
                </a:lnTo>
                <a:lnTo>
                  <a:pt x="306" y="1303"/>
                </a:lnTo>
                <a:lnTo>
                  <a:pt x="302" y="1303"/>
                </a:lnTo>
                <a:lnTo>
                  <a:pt x="302" y="1301"/>
                </a:lnTo>
                <a:lnTo>
                  <a:pt x="296" y="1301"/>
                </a:lnTo>
                <a:lnTo>
                  <a:pt x="296" y="1299"/>
                </a:lnTo>
                <a:lnTo>
                  <a:pt x="295" y="1299"/>
                </a:lnTo>
                <a:lnTo>
                  <a:pt x="295" y="1296"/>
                </a:lnTo>
                <a:lnTo>
                  <a:pt x="289" y="1296"/>
                </a:lnTo>
                <a:lnTo>
                  <a:pt x="289" y="1294"/>
                </a:lnTo>
                <a:lnTo>
                  <a:pt x="285" y="1294"/>
                </a:lnTo>
                <a:lnTo>
                  <a:pt x="285" y="1291"/>
                </a:lnTo>
                <a:lnTo>
                  <a:pt x="282" y="1291"/>
                </a:lnTo>
                <a:lnTo>
                  <a:pt x="282" y="1289"/>
                </a:lnTo>
                <a:lnTo>
                  <a:pt x="278" y="1289"/>
                </a:lnTo>
                <a:lnTo>
                  <a:pt x="278" y="1287"/>
                </a:lnTo>
                <a:lnTo>
                  <a:pt x="273" y="1287"/>
                </a:lnTo>
                <a:lnTo>
                  <a:pt x="273" y="1284"/>
                </a:lnTo>
                <a:lnTo>
                  <a:pt x="268" y="1284"/>
                </a:lnTo>
                <a:lnTo>
                  <a:pt x="268" y="1281"/>
                </a:lnTo>
                <a:lnTo>
                  <a:pt x="266" y="1281"/>
                </a:lnTo>
                <a:lnTo>
                  <a:pt x="266" y="1280"/>
                </a:lnTo>
                <a:lnTo>
                  <a:pt x="260" y="1280"/>
                </a:lnTo>
                <a:lnTo>
                  <a:pt x="260" y="1277"/>
                </a:lnTo>
                <a:lnTo>
                  <a:pt x="256" y="1277"/>
                </a:lnTo>
                <a:lnTo>
                  <a:pt x="256" y="1274"/>
                </a:lnTo>
                <a:lnTo>
                  <a:pt x="252" y="1274"/>
                </a:lnTo>
                <a:lnTo>
                  <a:pt x="252" y="1273"/>
                </a:lnTo>
                <a:lnTo>
                  <a:pt x="249" y="1273"/>
                </a:lnTo>
                <a:lnTo>
                  <a:pt x="249" y="1270"/>
                </a:lnTo>
                <a:lnTo>
                  <a:pt x="245" y="1270"/>
                </a:lnTo>
                <a:lnTo>
                  <a:pt x="245" y="1267"/>
                </a:lnTo>
                <a:lnTo>
                  <a:pt x="239" y="1267"/>
                </a:lnTo>
                <a:lnTo>
                  <a:pt x="239" y="1265"/>
                </a:lnTo>
                <a:lnTo>
                  <a:pt x="237" y="1265"/>
                </a:lnTo>
                <a:lnTo>
                  <a:pt x="237" y="1263"/>
                </a:lnTo>
                <a:lnTo>
                  <a:pt x="232" y="1263"/>
                </a:lnTo>
                <a:lnTo>
                  <a:pt x="232" y="1260"/>
                </a:lnTo>
                <a:lnTo>
                  <a:pt x="227" y="1260"/>
                </a:lnTo>
                <a:lnTo>
                  <a:pt x="227" y="1258"/>
                </a:lnTo>
                <a:lnTo>
                  <a:pt x="223" y="1258"/>
                </a:lnTo>
                <a:lnTo>
                  <a:pt x="223" y="1255"/>
                </a:lnTo>
                <a:lnTo>
                  <a:pt x="220" y="1255"/>
                </a:lnTo>
                <a:lnTo>
                  <a:pt x="220" y="1253"/>
                </a:lnTo>
                <a:lnTo>
                  <a:pt x="216" y="1253"/>
                </a:lnTo>
                <a:lnTo>
                  <a:pt x="216" y="1251"/>
                </a:lnTo>
                <a:lnTo>
                  <a:pt x="210" y="1251"/>
                </a:lnTo>
                <a:lnTo>
                  <a:pt x="210" y="1248"/>
                </a:lnTo>
                <a:lnTo>
                  <a:pt x="206" y="1248"/>
                </a:lnTo>
                <a:lnTo>
                  <a:pt x="206" y="1245"/>
                </a:lnTo>
                <a:lnTo>
                  <a:pt x="203" y="1245"/>
                </a:lnTo>
                <a:lnTo>
                  <a:pt x="203" y="1244"/>
                </a:lnTo>
                <a:lnTo>
                  <a:pt x="198" y="1244"/>
                </a:lnTo>
                <a:lnTo>
                  <a:pt x="198" y="1241"/>
                </a:lnTo>
                <a:lnTo>
                  <a:pt x="194" y="1241"/>
                </a:lnTo>
                <a:lnTo>
                  <a:pt x="194" y="1238"/>
                </a:lnTo>
                <a:lnTo>
                  <a:pt x="188" y="1238"/>
                </a:lnTo>
                <a:lnTo>
                  <a:pt x="188" y="1237"/>
                </a:lnTo>
                <a:lnTo>
                  <a:pt x="187" y="1237"/>
                </a:lnTo>
                <a:lnTo>
                  <a:pt x="187" y="1234"/>
                </a:lnTo>
                <a:lnTo>
                  <a:pt x="181" y="1234"/>
                </a:lnTo>
                <a:lnTo>
                  <a:pt x="181" y="1231"/>
                </a:lnTo>
                <a:lnTo>
                  <a:pt x="177" y="1231"/>
                </a:lnTo>
                <a:lnTo>
                  <a:pt x="177" y="1229"/>
                </a:lnTo>
                <a:lnTo>
                  <a:pt x="174" y="1229"/>
                </a:lnTo>
                <a:lnTo>
                  <a:pt x="174" y="1227"/>
                </a:lnTo>
                <a:lnTo>
                  <a:pt x="170" y="1227"/>
                </a:lnTo>
                <a:lnTo>
                  <a:pt x="170" y="1224"/>
                </a:lnTo>
                <a:lnTo>
                  <a:pt x="165" y="1224"/>
                </a:lnTo>
                <a:lnTo>
                  <a:pt x="165" y="1222"/>
                </a:lnTo>
                <a:lnTo>
                  <a:pt x="160" y="1222"/>
                </a:lnTo>
                <a:lnTo>
                  <a:pt x="160" y="1219"/>
                </a:lnTo>
                <a:lnTo>
                  <a:pt x="158" y="1219"/>
                </a:lnTo>
                <a:lnTo>
                  <a:pt x="158" y="1217"/>
                </a:lnTo>
                <a:lnTo>
                  <a:pt x="152" y="1217"/>
                </a:lnTo>
                <a:lnTo>
                  <a:pt x="152" y="1215"/>
                </a:lnTo>
                <a:lnTo>
                  <a:pt x="148" y="1215"/>
                </a:lnTo>
                <a:lnTo>
                  <a:pt x="148" y="1212"/>
                </a:lnTo>
                <a:lnTo>
                  <a:pt x="144" y="1212"/>
                </a:lnTo>
                <a:lnTo>
                  <a:pt x="144" y="1209"/>
                </a:lnTo>
                <a:lnTo>
                  <a:pt x="141" y="1209"/>
                </a:lnTo>
                <a:lnTo>
                  <a:pt x="141" y="1208"/>
                </a:lnTo>
                <a:lnTo>
                  <a:pt x="136" y="1208"/>
                </a:lnTo>
                <a:lnTo>
                  <a:pt x="136" y="1205"/>
                </a:lnTo>
                <a:lnTo>
                  <a:pt x="131" y="1205"/>
                </a:lnTo>
                <a:lnTo>
                  <a:pt x="131" y="1202"/>
                </a:lnTo>
                <a:lnTo>
                  <a:pt x="126" y="1202"/>
                </a:lnTo>
                <a:lnTo>
                  <a:pt x="126" y="1201"/>
                </a:lnTo>
                <a:lnTo>
                  <a:pt x="124" y="1201"/>
                </a:lnTo>
                <a:lnTo>
                  <a:pt x="124" y="1198"/>
                </a:lnTo>
                <a:lnTo>
                  <a:pt x="119" y="1198"/>
                </a:lnTo>
                <a:lnTo>
                  <a:pt x="119" y="1195"/>
                </a:lnTo>
                <a:lnTo>
                  <a:pt x="115" y="1195"/>
                </a:lnTo>
                <a:lnTo>
                  <a:pt x="115" y="1193"/>
                </a:lnTo>
                <a:lnTo>
                  <a:pt x="112" y="1193"/>
                </a:lnTo>
                <a:lnTo>
                  <a:pt x="112" y="1191"/>
                </a:lnTo>
                <a:lnTo>
                  <a:pt x="108" y="1191"/>
                </a:lnTo>
                <a:lnTo>
                  <a:pt x="108" y="1188"/>
                </a:lnTo>
                <a:lnTo>
                  <a:pt x="102" y="1188"/>
                </a:lnTo>
                <a:lnTo>
                  <a:pt x="102" y="1186"/>
                </a:lnTo>
                <a:lnTo>
                  <a:pt x="98" y="1186"/>
                </a:lnTo>
                <a:lnTo>
                  <a:pt x="98" y="1183"/>
                </a:lnTo>
                <a:lnTo>
                  <a:pt x="95" y="1183"/>
                </a:lnTo>
                <a:lnTo>
                  <a:pt x="95" y="1181"/>
                </a:lnTo>
                <a:lnTo>
                  <a:pt x="90" y="1181"/>
                </a:lnTo>
                <a:lnTo>
                  <a:pt x="90" y="1179"/>
                </a:lnTo>
                <a:lnTo>
                  <a:pt x="86" y="1179"/>
                </a:lnTo>
                <a:lnTo>
                  <a:pt x="86" y="1176"/>
                </a:lnTo>
                <a:lnTo>
                  <a:pt x="80" y="1176"/>
                </a:lnTo>
                <a:lnTo>
                  <a:pt x="80" y="1173"/>
                </a:lnTo>
                <a:lnTo>
                  <a:pt x="79" y="1173"/>
                </a:lnTo>
                <a:lnTo>
                  <a:pt x="79" y="1172"/>
                </a:lnTo>
                <a:lnTo>
                  <a:pt x="73" y="1172"/>
                </a:lnTo>
                <a:lnTo>
                  <a:pt x="73" y="1169"/>
                </a:lnTo>
                <a:lnTo>
                  <a:pt x="69" y="1169"/>
                </a:lnTo>
                <a:lnTo>
                  <a:pt x="69" y="1166"/>
                </a:lnTo>
                <a:lnTo>
                  <a:pt x="66" y="1166"/>
                </a:lnTo>
                <a:lnTo>
                  <a:pt x="66" y="1165"/>
                </a:lnTo>
                <a:lnTo>
                  <a:pt x="62" y="1165"/>
                </a:lnTo>
                <a:lnTo>
                  <a:pt x="62" y="1162"/>
                </a:lnTo>
                <a:lnTo>
                  <a:pt x="57" y="1162"/>
                </a:lnTo>
                <a:lnTo>
                  <a:pt x="57" y="1159"/>
                </a:lnTo>
                <a:lnTo>
                  <a:pt x="52" y="1159"/>
                </a:lnTo>
                <a:lnTo>
                  <a:pt x="52" y="1158"/>
                </a:lnTo>
                <a:lnTo>
                  <a:pt x="50" y="1158"/>
                </a:lnTo>
                <a:lnTo>
                  <a:pt x="50" y="1155"/>
                </a:lnTo>
                <a:lnTo>
                  <a:pt x="44" y="1155"/>
                </a:lnTo>
                <a:lnTo>
                  <a:pt x="44" y="1152"/>
                </a:lnTo>
                <a:lnTo>
                  <a:pt x="40" y="1152"/>
                </a:lnTo>
                <a:lnTo>
                  <a:pt x="40" y="1150"/>
                </a:lnTo>
                <a:lnTo>
                  <a:pt x="36" y="1150"/>
                </a:lnTo>
                <a:lnTo>
                  <a:pt x="36" y="1147"/>
                </a:lnTo>
                <a:lnTo>
                  <a:pt x="33" y="1147"/>
                </a:lnTo>
                <a:lnTo>
                  <a:pt x="33" y="1145"/>
                </a:lnTo>
                <a:lnTo>
                  <a:pt x="28" y="1145"/>
                </a:lnTo>
                <a:lnTo>
                  <a:pt x="28" y="1143"/>
                </a:lnTo>
                <a:lnTo>
                  <a:pt x="23" y="1143"/>
                </a:lnTo>
                <a:lnTo>
                  <a:pt x="23" y="1140"/>
                </a:lnTo>
                <a:lnTo>
                  <a:pt x="18" y="1140"/>
                </a:lnTo>
                <a:lnTo>
                  <a:pt x="18" y="1137"/>
                </a:lnTo>
                <a:lnTo>
                  <a:pt x="16" y="1137"/>
                </a:lnTo>
                <a:lnTo>
                  <a:pt x="16" y="1136"/>
                </a:lnTo>
                <a:lnTo>
                  <a:pt x="11" y="1136"/>
                </a:lnTo>
                <a:lnTo>
                  <a:pt x="11" y="1133"/>
                </a:lnTo>
                <a:lnTo>
                  <a:pt x="7" y="1133"/>
                </a:lnTo>
                <a:lnTo>
                  <a:pt x="7" y="1130"/>
                </a:lnTo>
                <a:lnTo>
                  <a:pt x="4" y="1130"/>
                </a:lnTo>
                <a:lnTo>
                  <a:pt x="4" y="1129"/>
                </a:lnTo>
                <a:lnTo>
                  <a:pt x="0" y="1129"/>
                </a:lnTo>
                <a:lnTo>
                  <a:pt x="0" y="373"/>
                </a:lnTo>
                <a:lnTo>
                  <a:pt x="4" y="373"/>
                </a:lnTo>
                <a:lnTo>
                  <a:pt x="4" y="370"/>
                </a:lnTo>
                <a:lnTo>
                  <a:pt x="8" y="370"/>
                </a:lnTo>
                <a:lnTo>
                  <a:pt x="8" y="367"/>
                </a:lnTo>
                <a:lnTo>
                  <a:pt x="11" y="367"/>
                </a:lnTo>
                <a:lnTo>
                  <a:pt x="11" y="366"/>
                </a:lnTo>
                <a:lnTo>
                  <a:pt x="16" y="366"/>
                </a:lnTo>
                <a:lnTo>
                  <a:pt x="16" y="363"/>
                </a:lnTo>
                <a:lnTo>
                  <a:pt x="21" y="363"/>
                </a:lnTo>
                <a:lnTo>
                  <a:pt x="21" y="360"/>
                </a:lnTo>
                <a:lnTo>
                  <a:pt x="26" y="360"/>
                </a:lnTo>
                <a:lnTo>
                  <a:pt x="26" y="358"/>
                </a:lnTo>
                <a:lnTo>
                  <a:pt x="28" y="358"/>
                </a:lnTo>
                <a:lnTo>
                  <a:pt x="28" y="356"/>
                </a:lnTo>
                <a:lnTo>
                  <a:pt x="33" y="356"/>
                </a:lnTo>
                <a:lnTo>
                  <a:pt x="33" y="353"/>
                </a:lnTo>
                <a:lnTo>
                  <a:pt x="37" y="353"/>
                </a:lnTo>
                <a:lnTo>
                  <a:pt x="37" y="351"/>
                </a:lnTo>
                <a:lnTo>
                  <a:pt x="43" y="351"/>
                </a:lnTo>
                <a:lnTo>
                  <a:pt x="43" y="348"/>
                </a:lnTo>
                <a:lnTo>
                  <a:pt x="44" y="348"/>
                </a:lnTo>
                <a:lnTo>
                  <a:pt x="44" y="346"/>
                </a:lnTo>
                <a:lnTo>
                  <a:pt x="50" y="346"/>
                </a:lnTo>
                <a:lnTo>
                  <a:pt x="50" y="344"/>
                </a:lnTo>
                <a:lnTo>
                  <a:pt x="54" y="344"/>
                </a:lnTo>
                <a:lnTo>
                  <a:pt x="54" y="341"/>
                </a:lnTo>
                <a:lnTo>
                  <a:pt x="59" y="341"/>
                </a:lnTo>
                <a:lnTo>
                  <a:pt x="59" y="338"/>
                </a:lnTo>
                <a:lnTo>
                  <a:pt x="62" y="338"/>
                </a:lnTo>
                <a:lnTo>
                  <a:pt x="62" y="337"/>
                </a:lnTo>
                <a:lnTo>
                  <a:pt x="66" y="337"/>
                </a:lnTo>
                <a:lnTo>
                  <a:pt x="66" y="334"/>
                </a:lnTo>
                <a:lnTo>
                  <a:pt x="72" y="334"/>
                </a:lnTo>
                <a:lnTo>
                  <a:pt x="72" y="331"/>
                </a:lnTo>
                <a:lnTo>
                  <a:pt x="73" y="331"/>
                </a:lnTo>
                <a:lnTo>
                  <a:pt x="73" y="330"/>
                </a:lnTo>
                <a:lnTo>
                  <a:pt x="79" y="330"/>
                </a:lnTo>
                <a:lnTo>
                  <a:pt x="79" y="327"/>
                </a:lnTo>
                <a:lnTo>
                  <a:pt x="83" y="327"/>
                </a:lnTo>
                <a:lnTo>
                  <a:pt x="83" y="324"/>
                </a:lnTo>
                <a:lnTo>
                  <a:pt x="88" y="324"/>
                </a:lnTo>
                <a:lnTo>
                  <a:pt x="88" y="322"/>
                </a:lnTo>
                <a:lnTo>
                  <a:pt x="90" y="322"/>
                </a:lnTo>
                <a:lnTo>
                  <a:pt x="90" y="320"/>
                </a:lnTo>
                <a:lnTo>
                  <a:pt x="95" y="320"/>
                </a:lnTo>
                <a:lnTo>
                  <a:pt x="95" y="317"/>
                </a:lnTo>
                <a:lnTo>
                  <a:pt x="100" y="317"/>
                </a:lnTo>
                <a:lnTo>
                  <a:pt x="100" y="315"/>
                </a:lnTo>
                <a:lnTo>
                  <a:pt x="105" y="315"/>
                </a:lnTo>
                <a:lnTo>
                  <a:pt x="105" y="312"/>
                </a:lnTo>
                <a:lnTo>
                  <a:pt x="108" y="312"/>
                </a:lnTo>
                <a:lnTo>
                  <a:pt x="108" y="310"/>
                </a:lnTo>
                <a:lnTo>
                  <a:pt x="112" y="310"/>
                </a:lnTo>
                <a:lnTo>
                  <a:pt x="112" y="308"/>
                </a:lnTo>
                <a:lnTo>
                  <a:pt x="116" y="308"/>
                </a:lnTo>
                <a:lnTo>
                  <a:pt x="116" y="305"/>
                </a:lnTo>
                <a:lnTo>
                  <a:pt x="119" y="305"/>
                </a:lnTo>
                <a:lnTo>
                  <a:pt x="119" y="302"/>
                </a:lnTo>
                <a:lnTo>
                  <a:pt x="124" y="302"/>
                </a:lnTo>
                <a:lnTo>
                  <a:pt x="124" y="301"/>
                </a:lnTo>
                <a:lnTo>
                  <a:pt x="129" y="301"/>
                </a:lnTo>
                <a:lnTo>
                  <a:pt x="129" y="298"/>
                </a:lnTo>
                <a:lnTo>
                  <a:pt x="134" y="298"/>
                </a:lnTo>
                <a:lnTo>
                  <a:pt x="134" y="295"/>
                </a:lnTo>
                <a:lnTo>
                  <a:pt x="136" y="295"/>
                </a:lnTo>
                <a:lnTo>
                  <a:pt x="136" y="294"/>
                </a:lnTo>
                <a:lnTo>
                  <a:pt x="141" y="294"/>
                </a:lnTo>
                <a:lnTo>
                  <a:pt x="141" y="291"/>
                </a:lnTo>
                <a:lnTo>
                  <a:pt x="145" y="291"/>
                </a:lnTo>
                <a:lnTo>
                  <a:pt x="145" y="288"/>
                </a:lnTo>
                <a:lnTo>
                  <a:pt x="151" y="288"/>
                </a:lnTo>
                <a:lnTo>
                  <a:pt x="151" y="286"/>
                </a:lnTo>
                <a:lnTo>
                  <a:pt x="152" y="286"/>
                </a:lnTo>
                <a:lnTo>
                  <a:pt x="152" y="284"/>
                </a:lnTo>
                <a:lnTo>
                  <a:pt x="158" y="284"/>
                </a:lnTo>
                <a:lnTo>
                  <a:pt x="158" y="281"/>
                </a:lnTo>
                <a:lnTo>
                  <a:pt x="162" y="281"/>
                </a:lnTo>
                <a:lnTo>
                  <a:pt x="162" y="279"/>
                </a:lnTo>
                <a:lnTo>
                  <a:pt x="167" y="279"/>
                </a:lnTo>
                <a:lnTo>
                  <a:pt x="167" y="276"/>
                </a:lnTo>
                <a:lnTo>
                  <a:pt x="170" y="276"/>
                </a:lnTo>
                <a:lnTo>
                  <a:pt x="170" y="274"/>
                </a:lnTo>
                <a:lnTo>
                  <a:pt x="174" y="274"/>
                </a:lnTo>
                <a:lnTo>
                  <a:pt x="174" y="272"/>
                </a:lnTo>
                <a:lnTo>
                  <a:pt x="180" y="272"/>
                </a:lnTo>
                <a:lnTo>
                  <a:pt x="180" y="269"/>
                </a:lnTo>
                <a:lnTo>
                  <a:pt x="181" y="269"/>
                </a:lnTo>
                <a:lnTo>
                  <a:pt x="181" y="266"/>
                </a:lnTo>
                <a:lnTo>
                  <a:pt x="187" y="266"/>
                </a:lnTo>
                <a:lnTo>
                  <a:pt x="187" y="265"/>
                </a:lnTo>
                <a:lnTo>
                  <a:pt x="191" y="265"/>
                </a:lnTo>
                <a:lnTo>
                  <a:pt x="191" y="262"/>
                </a:lnTo>
                <a:lnTo>
                  <a:pt x="196" y="262"/>
                </a:lnTo>
                <a:lnTo>
                  <a:pt x="196" y="259"/>
                </a:lnTo>
                <a:lnTo>
                  <a:pt x="198" y="259"/>
                </a:lnTo>
                <a:lnTo>
                  <a:pt x="198" y="258"/>
                </a:lnTo>
                <a:lnTo>
                  <a:pt x="203" y="258"/>
                </a:lnTo>
                <a:lnTo>
                  <a:pt x="203" y="255"/>
                </a:lnTo>
                <a:lnTo>
                  <a:pt x="209" y="255"/>
                </a:lnTo>
                <a:lnTo>
                  <a:pt x="209" y="252"/>
                </a:lnTo>
                <a:lnTo>
                  <a:pt x="213" y="252"/>
                </a:lnTo>
                <a:lnTo>
                  <a:pt x="213" y="251"/>
                </a:lnTo>
                <a:lnTo>
                  <a:pt x="216" y="251"/>
                </a:lnTo>
                <a:lnTo>
                  <a:pt x="216" y="248"/>
                </a:lnTo>
                <a:lnTo>
                  <a:pt x="220" y="248"/>
                </a:lnTo>
                <a:lnTo>
                  <a:pt x="220" y="245"/>
                </a:lnTo>
                <a:lnTo>
                  <a:pt x="224" y="245"/>
                </a:lnTo>
                <a:lnTo>
                  <a:pt x="224" y="243"/>
                </a:lnTo>
                <a:lnTo>
                  <a:pt x="230" y="243"/>
                </a:lnTo>
                <a:lnTo>
                  <a:pt x="230" y="240"/>
                </a:lnTo>
                <a:lnTo>
                  <a:pt x="232" y="240"/>
                </a:lnTo>
                <a:lnTo>
                  <a:pt x="232" y="238"/>
                </a:lnTo>
                <a:lnTo>
                  <a:pt x="237" y="238"/>
                </a:lnTo>
                <a:lnTo>
                  <a:pt x="237" y="236"/>
                </a:lnTo>
                <a:lnTo>
                  <a:pt x="242" y="236"/>
                </a:lnTo>
                <a:lnTo>
                  <a:pt x="242" y="233"/>
                </a:lnTo>
                <a:lnTo>
                  <a:pt x="245" y="233"/>
                </a:lnTo>
                <a:lnTo>
                  <a:pt x="245" y="230"/>
                </a:lnTo>
                <a:lnTo>
                  <a:pt x="249" y="230"/>
                </a:lnTo>
                <a:lnTo>
                  <a:pt x="249" y="229"/>
                </a:lnTo>
                <a:lnTo>
                  <a:pt x="253" y="229"/>
                </a:lnTo>
                <a:lnTo>
                  <a:pt x="253" y="226"/>
                </a:lnTo>
                <a:lnTo>
                  <a:pt x="259" y="226"/>
                </a:lnTo>
                <a:lnTo>
                  <a:pt x="259" y="223"/>
                </a:lnTo>
                <a:lnTo>
                  <a:pt x="260" y="223"/>
                </a:lnTo>
                <a:lnTo>
                  <a:pt x="260" y="222"/>
                </a:lnTo>
                <a:lnTo>
                  <a:pt x="266" y="222"/>
                </a:lnTo>
                <a:lnTo>
                  <a:pt x="266" y="219"/>
                </a:lnTo>
                <a:lnTo>
                  <a:pt x="270" y="219"/>
                </a:lnTo>
                <a:lnTo>
                  <a:pt x="270" y="216"/>
                </a:lnTo>
                <a:lnTo>
                  <a:pt x="275" y="216"/>
                </a:lnTo>
                <a:lnTo>
                  <a:pt x="275" y="215"/>
                </a:lnTo>
                <a:lnTo>
                  <a:pt x="278" y="215"/>
                </a:lnTo>
                <a:lnTo>
                  <a:pt x="278" y="212"/>
                </a:lnTo>
                <a:lnTo>
                  <a:pt x="282" y="212"/>
                </a:lnTo>
                <a:lnTo>
                  <a:pt x="282" y="209"/>
                </a:lnTo>
                <a:lnTo>
                  <a:pt x="288" y="209"/>
                </a:lnTo>
                <a:lnTo>
                  <a:pt x="288" y="207"/>
                </a:lnTo>
                <a:lnTo>
                  <a:pt x="292" y="207"/>
                </a:lnTo>
                <a:lnTo>
                  <a:pt x="292" y="204"/>
                </a:lnTo>
                <a:lnTo>
                  <a:pt x="295" y="204"/>
                </a:lnTo>
                <a:lnTo>
                  <a:pt x="295" y="202"/>
                </a:lnTo>
                <a:lnTo>
                  <a:pt x="299" y="202"/>
                </a:lnTo>
                <a:lnTo>
                  <a:pt x="299" y="200"/>
                </a:lnTo>
                <a:lnTo>
                  <a:pt x="304" y="200"/>
                </a:lnTo>
                <a:lnTo>
                  <a:pt x="304" y="197"/>
                </a:lnTo>
                <a:lnTo>
                  <a:pt x="306" y="197"/>
                </a:lnTo>
                <a:lnTo>
                  <a:pt x="306" y="194"/>
                </a:lnTo>
                <a:lnTo>
                  <a:pt x="311" y="194"/>
                </a:lnTo>
                <a:lnTo>
                  <a:pt x="311" y="193"/>
                </a:lnTo>
                <a:lnTo>
                  <a:pt x="317" y="193"/>
                </a:lnTo>
                <a:lnTo>
                  <a:pt x="317" y="190"/>
                </a:lnTo>
                <a:lnTo>
                  <a:pt x="321" y="190"/>
                </a:lnTo>
                <a:lnTo>
                  <a:pt x="321" y="187"/>
                </a:lnTo>
                <a:lnTo>
                  <a:pt x="324" y="187"/>
                </a:lnTo>
                <a:lnTo>
                  <a:pt x="324" y="186"/>
                </a:lnTo>
                <a:lnTo>
                  <a:pt x="328" y="186"/>
                </a:lnTo>
                <a:lnTo>
                  <a:pt x="328" y="183"/>
                </a:lnTo>
                <a:lnTo>
                  <a:pt x="332" y="183"/>
                </a:lnTo>
                <a:lnTo>
                  <a:pt x="332" y="180"/>
                </a:lnTo>
                <a:lnTo>
                  <a:pt x="338" y="180"/>
                </a:lnTo>
                <a:lnTo>
                  <a:pt x="338" y="179"/>
                </a:lnTo>
                <a:lnTo>
                  <a:pt x="340" y="179"/>
                </a:lnTo>
                <a:lnTo>
                  <a:pt x="340" y="176"/>
                </a:lnTo>
                <a:lnTo>
                  <a:pt x="345" y="176"/>
                </a:lnTo>
                <a:lnTo>
                  <a:pt x="345" y="173"/>
                </a:lnTo>
                <a:lnTo>
                  <a:pt x="350" y="173"/>
                </a:lnTo>
                <a:lnTo>
                  <a:pt x="350" y="171"/>
                </a:lnTo>
                <a:lnTo>
                  <a:pt x="354" y="171"/>
                </a:lnTo>
                <a:lnTo>
                  <a:pt x="354" y="168"/>
                </a:lnTo>
                <a:lnTo>
                  <a:pt x="357" y="168"/>
                </a:lnTo>
                <a:lnTo>
                  <a:pt x="357" y="166"/>
                </a:lnTo>
                <a:lnTo>
                  <a:pt x="361" y="166"/>
                </a:lnTo>
                <a:lnTo>
                  <a:pt x="361" y="164"/>
                </a:lnTo>
                <a:lnTo>
                  <a:pt x="367" y="164"/>
                </a:lnTo>
                <a:lnTo>
                  <a:pt x="367" y="161"/>
                </a:lnTo>
                <a:lnTo>
                  <a:pt x="368" y="161"/>
                </a:lnTo>
                <a:lnTo>
                  <a:pt x="368" y="158"/>
                </a:lnTo>
                <a:lnTo>
                  <a:pt x="374" y="158"/>
                </a:lnTo>
                <a:lnTo>
                  <a:pt x="374" y="157"/>
                </a:lnTo>
                <a:lnTo>
                  <a:pt x="378" y="157"/>
                </a:lnTo>
                <a:lnTo>
                  <a:pt x="378" y="154"/>
                </a:lnTo>
                <a:lnTo>
                  <a:pt x="383" y="154"/>
                </a:lnTo>
                <a:lnTo>
                  <a:pt x="383" y="151"/>
                </a:lnTo>
                <a:lnTo>
                  <a:pt x="386" y="151"/>
                </a:lnTo>
                <a:lnTo>
                  <a:pt x="386" y="150"/>
                </a:lnTo>
                <a:lnTo>
                  <a:pt x="390" y="150"/>
                </a:lnTo>
                <a:lnTo>
                  <a:pt x="390" y="147"/>
                </a:lnTo>
                <a:lnTo>
                  <a:pt x="396" y="147"/>
                </a:lnTo>
                <a:lnTo>
                  <a:pt x="396" y="144"/>
                </a:lnTo>
                <a:lnTo>
                  <a:pt x="400" y="144"/>
                </a:lnTo>
                <a:lnTo>
                  <a:pt x="400" y="143"/>
                </a:lnTo>
                <a:lnTo>
                  <a:pt x="403" y="143"/>
                </a:lnTo>
                <a:lnTo>
                  <a:pt x="403" y="140"/>
                </a:lnTo>
                <a:lnTo>
                  <a:pt x="407" y="140"/>
                </a:lnTo>
                <a:lnTo>
                  <a:pt x="407" y="137"/>
                </a:lnTo>
                <a:lnTo>
                  <a:pt x="412" y="137"/>
                </a:lnTo>
                <a:lnTo>
                  <a:pt x="412" y="135"/>
                </a:lnTo>
                <a:lnTo>
                  <a:pt x="414" y="135"/>
                </a:lnTo>
                <a:lnTo>
                  <a:pt x="414" y="132"/>
                </a:lnTo>
                <a:lnTo>
                  <a:pt x="419" y="132"/>
                </a:lnTo>
                <a:lnTo>
                  <a:pt x="419" y="130"/>
                </a:lnTo>
                <a:lnTo>
                  <a:pt x="425" y="130"/>
                </a:lnTo>
                <a:lnTo>
                  <a:pt x="425" y="128"/>
                </a:lnTo>
                <a:lnTo>
                  <a:pt x="429" y="128"/>
                </a:lnTo>
                <a:lnTo>
                  <a:pt x="429" y="125"/>
                </a:lnTo>
                <a:lnTo>
                  <a:pt x="432" y="125"/>
                </a:lnTo>
                <a:lnTo>
                  <a:pt x="432" y="122"/>
                </a:lnTo>
                <a:lnTo>
                  <a:pt x="436" y="122"/>
                </a:lnTo>
                <a:lnTo>
                  <a:pt x="436" y="121"/>
                </a:lnTo>
                <a:lnTo>
                  <a:pt x="440" y="121"/>
                </a:lnTo>
                <a:lnTo>
                  <a:pt x="440" y="118"/>
                </a:lnTo>
                <a:lnTo>
                  <a:pt x="446" y="118"/>
                </a:lnTo>
                <a:lnTo>
                  <a:pt x="446" y="115"/>
                </a:lnTo>
                <a:lnTo>
                  <a:pt x="448" y="115"/>
                </a:lnTo>
                <a:lnTo>
                  <a:pt x="448" y="114"/>
                </a:lnTo>
                <a:lnTo>
                  <a:pt x="453" y="114"/>
                </a:lnTo>
                <a:lnTo>
                  <a:pt x="453" y="111"/>
                </a:lnTo>
                <a:lnTo>
                  <a:pt x="458" y="111"/>
                </a:lnTo>
                <a:lnTo>
                  <a:pt x="458" y="108"/>
                </a:lnTo>
                <a:lnTo>
                  <a:pt x="462" y="108"/>
                </a:lnTo>
                <a:lnTo>
                  <a:pt x="462" y="107"/>
                </a:lnTo>
                <a:lnTo>
                  <a:pt x="465" y="107"/>
                </a:lnTo>
                <a:lnTo>
                  <a:pt x="465" y="104"/>
                </a:lnTo>
                <a:lnTo>
                  <a:pt x="469" y="104"/>
                </a:lnTo>
                <a:lnTo>
                  <a:pt x="469" y="101"/>
                </a:lnTo>
                <a:lnTo>
                  <a:pt x="475" y="101"/>
                </a:lnTo>
                <a:lnTo>
                  <a:pt x="475" y="99"/>
                </a:lnTo>
                <a:lnTo>
                  <a:pt x="476" y="99"/>
                </a:lnTo>
                <a:lnTo>
                  <a:pt x="476" y="96"/>
                </a:lnTo>
                <a:lnTo>
                  <a:pt x="482" y="96"/>
                </a:lnTo>
                <a:lnTo>
                  <a:pt x="482" y="94"/>
                </a:lnTo>
                <a:lnTo>
                  <a:pt x="486" y="94"/>
                </a:lnTo>
                <a:lnTo>
                  <a:pt x="486" y="92"/>
                </a:lnTo>
                <a:lnTo>
                  <a:pt x="491" y="92"/>
                </a:lnTo>
                <a:lnTo>
                  <a:pt x="491" y="89"/>
                </a:lnTo>
                <a:lnTo>
                  <a:pt x="494" y="89"/>
                </a:lnTo>
                <a:lnTo>
                  <a:pt x="494" y="86"/>
                </a:lnTo>
                <a:lnTo>
                  <a:pt x="498" y="86"/>
                </a:lnTo>
                <a:lnTo>
                  <a:pt x="498" y="85"/>
                </a:lnTo>
                <a:lnTo>
                  <a:pt x="504" y="85"/>
                </a:lnTo>
                <a:lnTo>
                  <a:pt x="504" y="82"/>
                </a:lnTo>
                <a:lnTo>
                  <a:pt x="508" y="82"/>
                </a:lnTo>
                <a:lnTo>
                  <a:pt x="508" y="79"/>
                </a:lnTo>
                <a:lnTo>
                  <a:pt x="511" y="79"/>
                </a:lnTo>
                <a:lnTo>
                  <a:pt x="511" y="78"/>
                </a:lnTo>
                <a:lnTo>
                  <a:pt x="515" y="78"/>
                </a:lnTo>
                <a:lnTo>
                  <a:pt x="515" y="75"/>
                </a:lnTo>
                <a:lnTo>
                  <a:pt x="520" y="75"/>
                </a:lnTo>
                <a:lnTo>
                  <a:pt x="520" y="72"/>
                </a:lnTo>
                <a:lnTo>
                  <a:pt x="525" y="72"/>
                </a:lnTo>
                <a:lnTo>
                  <a:pt x="525" y="71"/>
                </a:lnTo>
                <a:lnTo>
                  <a:pt x="527" y="71"/>
                </a:lnTo>
                <a:lnTo>
                  <a:pt x="527" y="68"/>
                </a:lnTo>
                <a:lnTo>
                  <a:pt x="533" y="68"/>
                </a:lnTo>
                <a:lnTo>
                  <a:pt x="533" y="65"/>
                </a:lnTo>
                <a:lnTo>
                  <a:pt x="537" y="65"/>
                </a:lnTo>
                <a:lnTo>
                  <a:pt x="537" y="63"/>
                </a:lnTo>
                <a:lnTo>
                  <a:pt x="540" y="63"/>
                </a:lnTo>
                <a:lnTo>
                  <a:pt x="540" y="60"/>
                </a:lnTo>
                <a:lnTo>
                  <a:pt x="544" y="60"/>
                </a:lnTo>
                <a:lnTo>
                  <a:pt x="544" y="58"/>
                </a:lnTo>
                <a:lnTo>
                  <a:pt x="548" y="58"/>
                </a:lnTo>
                <a:lnTo>
                  <a:pt x="548" y="56"/>
                </a:lnTo>
                <a:lnTo>
                  <a:pt x="554" y="56"/>
                </a:lnTo>
                <a:lnTo>
                  <a:pt x="554" y="53"/>
                </a:lnTo>
                <a:lnTo>
                  <a:pt x="556" y="53"/>
                </a:lnTo>
                <a:lnTo>
                  <a:pt x="556" y="50"/>
                </a:lnTo>
                <a:lnTo>
                  <a:pt x="561" y="50"/>
                </a:lnTo>
                <a:lnTo>
                  <a:pt x="561" y="49"/>
                </a:lnTo>
                <a:lnTo>
                  <a:pt x="566" y="49"/>
                </a:lnTo>
                <a:lnTo>
                  <a:pt x="566" y="46"/>
                </a:lnTo>
                <a:lnTo>
                  <a:pt x="570" y="46"/>
                </a:lnTo>
                <a:lnTo>
                  <a:pt x="570" y="43"/>
                </a:lnTo>
                <a:lnTo>
                  <a:pt x="573" y="43"/>
                </a:lnTo>
                <a:lnTo>
                  <a:pt x="573" y="42"/>
                </a:lnTo>
                <a:lnTo>
                  <a:pt x="577" y="42"/>
                </a:lnTo>
                <a:lnTo>
                  <a:pt x="577" y="39"/>
                </a:lnTo>
                <a:lnTo>
                  <a:pt x="583" y="39"/>
                </a:lnTo>
                <a:lnTo>
                  <a:pt x="583" y="36"/>
                </a:lnTo>
                <a:lnTo>
                  <a:pt x="587" y="36"/>
                </a:lnTo>
                <a:lnTo>
                  <a:pt x="587" y="35"/>
                </a:lnTo>
                <a:lnTo>
                  <a:pt x="590" y="35"/>
                </a:lnTo>
                <a:lnTo>
                  <a:pt x="590" y="32"/>
                </a:lnTo>
                <a:lnTo>
                  <a:pt x="595" y="32"/>
                </a:lnTo>
                <a:lnTo>
                  <a:pt x="595" y="29"/>
                </a:lnTo>
                <a:lnTo>
                  <a:pt x="599" y="29"/>
                </a:lnTo>
                <a:lnTo>
                  <a:pt x="599" y="27"/>
                </a:lnTo>
                <a:lnTo>
                  <a:pt x="602" y="27"/>
                </a:lnTo>
                <a:lnTo>
                  <a:pt x="602" y="24"/>
                </a:lnTo>
                <a:lnTo>
                  <a:pt x="606" y="24"/>
                </a:lnTo>
                <a:lnTo>
                  <a:pt x="606" y="22"/>
                </a:lnTo>
                <a:lnTo>
                  <a:pt x="612" y="22"/>
                </a:lnTo>
                <a:lnTo>
                  <a:pt x="612" y="20"/>
                </a:lnTo>
                <a:lnTo>
                  <a:pt x="616" y="20"/>
                </a:lnTo>
                <a:lnTo>
                  <a:pt x="616" y="17"/>
                </a:lnTo>
                <a:lnTo>
                  <a:pt x="619" y="17"/>
                </a:lnTo>
                <a:lnTo>
                  <a:pt x="619" y="14"/>
                </a:lnTo>
                <a:lnTo>
                  <a:pt x="623" y="14"/>
                </a:lnTo>
                <a:lnTo>
                  <a:pt x="623" y="13"/>
                </a:lnTo>
                <a:lnTo>
                  <a:pt x="628" y="13"/>
                </a:lnTo>
                <a:lnTo>
                  <a:pt x="628" y="10"/>
                </a:lnTo>
                <a:lnTo>
                  <a:pt x="633" y="10"/>
                </a:lnTo>
                <a:lnTo>
                  <a:pt x="633" y="7"/>
                </a:lnTo>
                <a:lnTo>
                  <a:pt x="635" y="7"/>
                </a:lnTo>
                <a:lnTo>
                  <a:pt x="635" y="6"/>
                </a:lnTo>
                <a:lnTo>
                  <a:pt x="641" y="6"/>
                </a:lnTo>
                <a:lnTo>
                  <a:pt x="641" y="3"/>
                </a:lnTo>
                <a:lnTo>
                  <a:pt x="645" y="3"/>
                </a:lnTo>
                <a:lnTo>
                  <a:pt x="645" y="0"/>
                </a:lnTo>
                <a:lnTo>
                  <a:pt x="652" y="0"/>
                </a:lnTo>
                <a:lnTo>
                  <a:pt x="652" y="3"/>
                </a:lnTo>
                <a:lnTo>
                  <a:pt x="656" y="3"/>
                </a:lnTo>
                <a:lnTo>
                  <a:pt x="656" y="6"/>
                </a:lnTo>
                <a:lnTo>
                  <a:pt x="662" y="6"/>
                </a:lnTo>
                <a:lnTo>
                  <a:pt x="662" y="7"/>
                </a:lnTo>
                <a:lnTo>
                  <a:pt x="667" y="7"/>
                </a:lnTo>
                <a:lnTo>
                  <a:pt x="667" y="10"/>
                </a:lnTo>
                <a:lnTo>
                  <a:pt x="669" y="10"/>
                </a:lnTo>
                <a:lnTo>
                  <a:pt x="669" y="13"/>
                </a:lnTo>
                <a:lnTo>
                  <a:pt x="674" y="13"/>
                </a:lnTo>
                <a:lnTo>
                  <a:pt x="674" y="14"/>
                </a:lnTo>
                <a:lnTo>
                  <a:pt x="678" y="14"/>
                </a:lnTo>
                <a:lnTo>
                  <a:pt x="678" y="17"/>
                </a:lnTo>
                <a:lnTo>
                  <a:pt x="684" y="17"/>
                </a:lnTo>
                <a:lnTo>
                  <a:pt x="684" y="20"/>
                </a:lnTo>
                <a:lnTo>
                  <a:pt x="685" y="20"/>
                </a:lnTo>
                <a:lnTo>
                  <a:pt x="685" y="22"/>
                </a:lnTo>
                <a:lnTo>
                  <a:pt x="691" y="22"/>
                </a:lnTo>
                <a:lnTo>
                  <a:pt x="691" y="24"/>
                </a:lnTo>
                <a:lnTo>
                  <a:pt x="695" y="24"/>
                </a:lnTo>
                <a:lnTo>
                  <a:pt x="695" y="27"/>
                </a:lnTo>
                <a:lnTo>
                  <a:pt x="698" y="27"/>
                </a:lnTo>
                <a:lnTo>
                  <a:pt x="698" y="29"/>
                </a:lnTo>
                <a:lnTo>
                  <a:pt x="703" y="29"/>
                </a:lnTo>
                <a:lnTo>
                  <a:pt x="703" y="32"/>
                </a:lnTo>
                <a:lnTo>
                  <a:pt x="707" y="32"/>
                </a:lnTo>
                <a:lnTo>
                  <a:pt x="707" y="35"/>
                </a:lnTo>
                <a:lnTo>
                  <a:pt x="713" y="35"/>
                </a:lnTo>
                <a:lnTo>
                  <a:pt x="713" y="36"/>
                </a:lnTo>
                <a:lnTo>
                  <a:pt x="714" y="36"/>
                </a:lnTo>
                <a:lnTo>
                  <a:pt x="714" y="39"/>
                </a:lnTo>
                <a:lnTo>
                  <a:pt x="720" y="39"/>
                </a:lnTo>
                <a:lnTo>
                  <a:pt x="720" y="42"/>
                </a:lnTo>
                <a:lnTo>
                  <a:pt x="724" y="42"/>
                </a:lnTo>
                <a:lnTo>
                  <a:pt x="724" y="43"/>
                </a:lnTo>
                <a:lnTo>
                  <a:pt x="728" y="43"/>
                </a:lnTo>
                <a:lnTo>
                  <a:pt x="728" y="46"/>
                </a:lnTo>
                <a:lnTo>
                  <a:pt x="731" y="46"/>
                </a:lnTo>
                <a:lnTo>
                  <a:pt x="731" y="49"/>
                </a:lnTo>
                <a:lnTo>
                  <a:pt x="736" y="49"/>
                </a:lnTo>
                <a:lnTo>
                  <a:pt x="736" y="50"/>
                </a:lnTo>
                <a:lnTo>
                  <a:pt x="741" y="50"/>
                </a:lnTo>
                <a:lnTo>
                  <a:pt x="741" y="53"/>
                </a:lnTo>
                <a:lnTo>
                  <a:pt x="746" y="53"/>
                </a:lnTo>
                <a:lnTo>
                  <a:pt x="746" y="56"/>
                </a:lnTo>
                <a:lnTo>
                  <a:pt x="749" y="56"/>
                </a:lnTo>
                <a:lnTo>
                  <a:pt x="749" y="58"/>
                </a:lnTo>
                <a:lnTo>
                  <a:pt x="753" y="58"/>
                </a:lnTo>
                <a:lnTo>
                  <a:pt x="753" y="60"/>
                </a:lnTo>
                <a:lnTo>
                  <a:pt x="757" y="60"/>
                </a:lnTo>
                <a:lnTo>
                  <a:pt x="757" y="63"/>
                </a:lnTo>
                <a:lnTo>
                  <a:pt x="760" y="63"/>
                </a:lnTo>
                <a:lnTo>
                  <a:pt x="760" y="65"/>
                </a:lnTo>
                <a:lnTo>
                  <a:pt x="764" y="65"/>
                </a:lnTo>
                <a:lnTo>
                  <a:pt x="764" y="68"/>
                </a:lnTo>
                <a:lnTo>
                  <a:pt x="770" y="68"/>
                </a:lnTo>
                <a:lnTo>
                  <a:pt x="770" y="71"/>
                </a:lnTo>
                <a:lnTo>
                  <a:pt x="775" y="71"/>
                </a:lnTo>
                <a:lnTo>
                  <a:pt x="775" y="72"/>
                </a:lnTo>
                <a:lnTo>
                  <a:pt x="777" y="72"/>
                </a:lnTo>
                <a:lnTo>
                  <a:pt x="777" y="75"/>
                </a:lnTo>
                <a:lnTo>
                  <a:pt x="782" y="75"/>
                </a:lnTo>
                <a:lnTo>
                  <a:pt x="782" y="78"/>
                </a:lnTo>
                <a:lnTo>
                  <a:pt x="786" y="78"/>
                </a:lnTo>
                <a:lnTo>
                  <a:pt x="786" y="79"/>
                </a:lnTo>
                <a:lnTo>
                  <a:pt x="792" y="79"/>
                </a:lnTo>
                <a:lnTo>
                  <a:pt x="792" y="82"/>
                </a:lnTo>
                <a:lnTo>
                  <a:pt x="793" y="82"/>
                </a:lnTo>
                <a:lnTo>
                  <a:pt x="793" y="85"/>
                </a:lnTo>
                <a:lnTo>
                  <a:pt x="799" y="85"/>
                </a:lnTo>
                <a:lnTo>
                  <a:pt x="799" y="86"/>
                </a:lnTo>
                <a:lnTo>
                  <a:pt x="803" y="86"/>
                </a:lnTo>
                <a:lnTo>
                  <a:pt x="803" y="89"/>
                </a:lnTo>
                <a:lnTo>
                  <a:pt x="808" y="89"/>
                </a:lnTo>
                <a:lnTo>
                  <a:pt x="808" y="92"/>
                </a:lnTo>
                <a:lnTo>
                  <a:pt x="811" y="92"/>
                </a:lnTo>
                <a:lnTo>
                  <a:pt x="811" y="94"/>
                </a:lnTo>
                <a:lnTo>
                  <a:pt x="815" y="94"/>
                </a:lnTo>
                <a:lnTo>
                  <a:pt x="815" y="96"/>
                </a:lnTo>
                <a:lnTo>
                  <a:pt x="821" y="96"/>
                </a:lnTo>
                <a:lnTo>
                  <a:pt x="821" y="99"/>
                </a:lnTo>
                <a:lnTo>
                  <a:pt x="822" y="99"/>
                </a:lnTo>
                <a:lnTo>
                  <a:pt x="822" y="101"/>
                </a:lnTo>
                <a:lnTo>
                  <a:pt x="828" y="101"/>
                </a:lnTo>
                <a:lnTo>
                  <a:pt x="828" y="104"/>
                </a:lnTo>
                <a:lnTo>
                  <a:pt x="832" y="104"/>
                </a:lnTo>
                <a:lnTo>
                  <a:pt x="832" y="107"/>
                </a:lnTo>
                <a:lnTo>
                  <a:pt x="836" y="107"/>
                </a:lnTo>
                <a:lnTo>
                  <a:pt x="836" y="108"/>
                </a:lnTo>
                <a:lnTo>
                  <a:pt x="839" y="108"/>
                </a:lnTo>
                <a:lnTo>
                  <a:pt x="839" y="111"/>
                </a:lnTo>
                <a:lnTo>
                  <a:pt x="844" y="111"/>
                </a:lnTo>
                <a:lnTo>
                  <a:pt x="844" y="114"/>
                </a:lnTo>
                <a:lnTo>
                  <a:pt x="849" y="114"/>
                </a:lnTo>
                <a:lnTo>
                  <a:pt x="849" y="115"/>
                </a:lnTo>
                <a:lnTo>
                  <a:pt x="854" y="115"/>
                </a:lnTo>
                <a:lnTo>
                  <a:pt x="854" y="118"/>
                </a:lnTo>
                <a:lnTo>
                  <a:pt x="857" y="118"/>
                </a:lnTo>
                <a:lnTo>
                  <a:pt x="857" y="121"/>
                </a:lnTo>
                <a:lnTo>
                  <a:pt x="861" y="121"/>
                </a:lnTo>
                <a:lnTo>
                  <a:pt x="861" y="122"/>
                </a:lnTo>
                <a:lnTo>
                  <a:pt x="865" y="122"/>
                </a:lnTo>
                <a:lnTo>
                  <a:pt x="865" y="125"/>
                </a:lnTo>
                <a:lnTo>
                  <a:pt x="868" y="125"/>
                </a:lnTo>
                <a:lnTo>
                  <a:pt x="868" y="128"/>
                </a:lnTo>
                <a:lnTo>
                  <a:pt x="872" y="128"/>
                </a:lnTo>
                <a:lnTo>
                  <a:pt x="872" y="130"/>
                </a:lnTo>
                <a:lnTo>
                  <a:pt x="878" y="130"/>
                </a:lnTo>
                <a:lnTo>
                  <a:pt x="878" y="132"/>
                </a:lnTo>
                <a:lnTo>
                  <a:pt x="883" y="132"/>
                </a:lnTo>
                <a:lnTo>
                  <a:pt x="883" y="135"/>
                </a:lnTo>
                <a:lnTo>
                  <a:pt x="885" y="135"/>
                </a:lnTo>
                <a:lnTo>
                  <a:pt x="885" y="137"/>
                </a:lnTo>
                <a:lnTo>
                  <a:pt x="890" y="137"/>
                </a:lnTo>
                <a:lnTo>
                  <a:pt x="890" y="140"/>
                </a:lnTo>
                <a:lnTo>
                  <a:pt x="894" y="140"/>
                </a:lnTo>
                <a:lnTo>
                  <a:pt x="894" y="143"/>
                </a:lnTo>
                <a:lnTo>
                  <a:pt x="900" y="143"/>
                </a:lnTo>
                <a:lnTo>
                  <a:pt x="900" y="144"/>
                </a:lnTo>
                <a:lnTo>
                  <a:pt x="901" y="144"/>
                </a:lnTo>
                <a:lnTo>
                  <a:pt x="901" y="147"/>
                </a:lnTo>
                <a:lnTo>
                  <a:pt x="907" y="147"/>
                </a:lnTo>
                <a:lnTo>
                  <a:pt x="907" y="150"/>
                </a:lnTo>
                <a:lnTo>
                  <a:pt x="911" y="150"/>
                </a:lnTo>
                <a:lnTo>
                  <a:pt x="911" y="151"/>
                </a:lnTo>
                <a:lnTo>
                  <a:pt x="916" y="151"/>
                </a:lnTo>
                <a:lnTo>
                  <a:pt x="916" y="154"/>
                </a:lnTo>
                <a:lnTo>
                  <a:pt x="919" y="154"/>
                </a:lnTo>
                <a:lnTo>
                  <a:pt x="919" y="157"/>
                </a:lnTo>
                <a:lnTo>
                  <a:pt x="923" y="157"/>
                </a:lnTo>
                <a:lnTo>
                  <a:pt x="923" y="158"/>
                </a:lnTo>
                <a:lnTo>
                  <a:pt x="929" y="158"/>
                </a:lnTo>
                <a:lnTo>
                  <a:pt x="929" y="161"/>
                </a:lnTo>
                <a:lnTo>
                  <a:pt x="930" y="161"/>
                </a:lnTo>
                <a:lnTo>
                  <a:pt x="930" y="164"/>
                </a:lnTo>
                <a:lnTo>
                  <a:pt x="936" y="164"/>
                </a:lnTo>
                <a:lnTo>
                  <a:pt x="936" y="166"/>
                </a:lnTo>
                <a:lnTo>
                  <a:pt x="940" y="166"/>
                </a:lnTo>
                <a:lnTo>
                  <a:pt x="940" y="168"/>
                </a:lnTo>
                <a:lnTo>
                  <a:pt x="944" y="168"/>
                </a:lnTo>
                <a:lnTo>
                  <a:pt x="944" y="171"/>
                </a:lnTo>
                <a:lnTo>
                  <a:pt x="947" y="171"/>
                </a:lnTo>
                <a:lnTo>
                  <a:pt x="947" y="173"/>
                </a:lnTo>
                <a:lnTo>
                  <a:pt x="952" y="173"/>
                </a:lnTo>
                <a:lnTo>
                  <a:pt x="952" y="176"/>
                </a:lnTo>
                <a:lnTo>
                  <a:pt x="957" y="176"/>
                </a:lnTo>
                <a:lnTo>
                  <a:pt x="957" y="179"/>
                </a:lnTo>
                <a:lnTo>
                  <a:pt x="962" y="179"/>
                </a:lnTo>
                <a:lnTo>
                  <a:pt x="962" y="180"/>
                </a:lnTo>
                <a:lnTo>
                  <a:pt x="965" y="180"/>
                </a:lnTo>
                <a:lnTo>
                  <a:pt x="965" y="183"/>
                </a:lnTo>
                <a:lnTo>
                  <a:pt x="969" y="183"/>
                </a:lnTo>
                <a:lnTo>
                  <a:pt x="969" y="186"/>
                </a:lnTo>
                <a:lnTo>
                  <a:pt x="973" y="186"/>
                </a:lnTo>
                <a:lnTo>
                  <a:pt x="973" y="187"/>
                </a:lnTo>
                <a:lnTo>
                  <a:pt x="979" y="187"/>
                </a:lnTo>
                <a:lnTo>
                  <a:pt x="979" y="190"/>
                </a:lnTo>
                <a:lnTo>
                  <a:pt x="981" y="190"/>
                </a:lnTo>
                <a:lnTo>
                  <a:pt x="981" y="193"/>
                </a:lnTo>
                <a:lnTo>
                  <a:pt x="986" y="193"/>
                </a:lnTo>
                <a:lnTo>
                  <a:pt x="986" y="194"/>
                </a:lnTo>
                <a:lnTo>
                  <a:pt x="991" y="194"/>
                </a:lnTo>
                <a:lnTo>
                  <a:pt x="991" y="197"/>
                </a:lnTo>
                <a:lnTo>
                  <a:pt x="993" y="197"/>
                </a:lnTo>
                <a:lnTo>
                  <a:pt x="993" y="200"/>
                </a:lnTo>
                <a:lnTo>
                  <a:pt x="998" y="200"/>
                </a:lnTo>
                <a:lnTo>
                  <a:pt x="998" y="202"/>
                </a:lnTo>
                <a:lnTo>
                  <a:pt x="1002" y="202"/>
                </a:lnTo>
                <a:lnTo>
                  <a:pt x="1002" y="204"/>
                </a:lnTo>
                <a:lnTo>
                  <a:pt x="1008" y="204"/>
                </a:lnTo>
                <a:lnTo>
                  <a:pt x="1008" y="207"/>
                </a:lnTo>
                <a:lnTo>
                  <a:pt x="1009" y="207"/>
                </a:lnTo>
                <a:lnTo>
                  <a:pt x="1009" y="209"/>
                </a:lnTo>
                <a:lnTo>
                  <a:pt x="1015" y="209"/>
                </a:lnTo>
                <a:lnTo>
                  <a:pt x="1015" y="212"/>
                </a:lnTo>
                <a:lnTo>
                  <a:pt x="1019" y="212"/>
                </a:lnTo>
                <a:lnTo>
                  <a:pt x="1019" y="215"/>
                </a:lnTo>
                <a:lnTo>
                  <a:pt x="1024" y="215"/>
                </a:lnTo>
                <a:lnTo>
                  <a:pt x="1024" y="216"/>
                </a:lnTo>
                <a:lnTo>
                  <a:pt x="1027" y="216"/>
                </a:lnTo>
                <a:lnTo>
                  <a:pt x="1027" y="219"/>
                </a:lnTo>
                <a:lnTo>
                  <a:pt x="1031" y="219"/>
                </a:lnTo>
                <a:lnTo>
                  <a:pt x="1031" y="222"/>
                </a:lnTo>
                <a:lnTo>
                  <a:pt x="1037" y="222"/>
                </a:lnTo>
                <a:lnTo>
                  <a:pt x="1037" y="223"/>
                </a:lnTo>
                <a:lnTo>
                  <a:pt x="1041" y="223"/>
                </a:lnTo>
                <a:lnTo>
                  <a:pt x="1041" y="226"/>
                </a:lnTo>
                <a:lnTo>
                  <a:pt x="1044" y="226"/>
                </a:lnTo>
                <a:lnTo>
                  <a:pt x="1044" y="229"/>
                </a:lnTo>
                <a:lnTo>
                  <a:pt x="1048" y="229"/>
                </a:lnTo>
                <a:lnTo>
                  <a:pt x="1048" y="230"/>
                </a:lnTo>
                <a:lnTo>
                  <a:pt x="1053" y="230"/>
                </a:lnTo>
                <a:lnTo>
                  <a:pt x="1053" y="233"/>
                </a:lnTo>
                <a:lnTo>
                  <a:pt x="1055" y="233"/>
                </a:lnTo>
                <a:lnTo>
                  <a:pt x="1055" y="236"/>
                </a:lnTo>
                <a:lnTo>
                  <a:pt x="1060" y="236"/>
                </a:lnTo>
                <a:lnTo>
                  <a:pt x="1060" y="238"/>
                </a:lnTo>
                <a:lnTo>
                  <a:pt x="1065" y="238"/>
                </a:lnTo>
                <a:lnTo>
                  <a:pt x="1065" y="240"/>
                </a:lnTo>
                <a:lnTo>
                  <a:pt x="1070" y="240"/>
                </a:lnTo>
                <a:lnTo>
                  <a:pt x="1070" y="243"/>
                </a:lnTo>
                <a:lnTo>
                  <a:pt x="1073" y="243"/>
                </a:lnTo>
                <a:lnTo>
                  <a:pt x="1073" y="245"/>
                </a:lnTo>
                <a:lnTo>
                  <a:pt x="1077" y="245"/>
                </a:lnTo>
                <a:lnTo>
                  <a:pt x="1077" y="248"/>
                </a:lnTo>
                <a:lnTo>
                  <a:pt x="1081" y="248"/>
                </a:lnTo>
                <a:lnTo>
                  <a:pt x="1081" y="251"/>
                </a:lnTo>
                <a:lnTo>
                  <a:pt x="1087" y="251"/>
                </a:lnTo>
                <a:lnTo>
                  <a:pt x="1087" y="252"/>
                </a:lnTo>
                <a:lnTo>
                  <a:pt x="1089" y="252"/>
                </a:lnTo>
                <a:lnTo>
                  <a:pt x="1089" y="255"/>
                </a:lnTo>
                <a:lnTo>
                  <a:pt x="1094" y="255"/>
                </a:lnTo>
                <a:lnTo>
                  <a:pt x="1094" y="258"/>
                </a:lnTo>
                <a:lnTo>
                  <a:pt x="1099" y="258"/>
                </a:lnTo>
                <a:lnTo>
                  <a:pt x="1099" y="259"/>
                </a:lnTo>
                <a:lnTo>
                  <a:pt x="1101" y="259"/>
                </a:lnTo>
                <a:lnTo>
                  <a:pt x="1101" y="262"/>
                </a:lnTo>
                <a:lnTo>
                  <a:pt x="1106" y="262"/>
                </a:lnTo>
                <a:lnTo>
                  <a:pt x="1106" y="265"/>
                </a:lnTo>
                <a:lnTo>
                  <a:pt x="1110" y="265"/>
                </a:lnTo>
                <a:lnTo>
                  <a:pt x="1110" y="266"/>
                </a:lnTo>
                <a:lnTo>
                  <a:pt x="1116" y="266"/>
                </a:lnTo>
                <a:lnTo>
                  <a:pt x="1116" y="269"/>
                </a:lnTo>
                <a:lnTo>
                  <a:pt x="1117" y="269"/>
                </a:lnTo>
                <a:lnTo>
                  <a:pt x="1117" y="272"/>
                </a:lnTo>
                <a:lnTo>
                  <a:pt x="1123" y="272"/>
                </a:lnTo>
                <a:lnTo>
                  <a:pt x="1123" y="274"/>
                </a:lnTo>
                <a:lnTo>
                  <a:pt x="1127" y="274"/>
                </a:lnTo>
                <a:lnTo>
                  <a:pt x="1127" y="276"/>
                </a:lnTo>
                <a:lnTo>
                  <a:pt x="1132" y="276"/>
                </a:lnTo>
                <a:lnTo>
                  <a:pt x="1132" y="279"/>
                </a:lnTo>
                <a:lnTo>
                  <a:pt x="1135" y="279"/>
                </a:lnTo>
                <a:lnTo>
                  <a:pt x="1135" y="281"/>
                </a:lnTo>
                <a:lnTo>
                  <a:pt x="1139" y="281"/>
                </a:lnTo>
                <a:lnTo>
                  <a:pt x="1139" y="284"/>
                </a:lnTo>
                <a:lnTo>
                  <a:pt x="1145" y="284"/>
                </a:lnTo>
                <a:lnTo>
                  <a:pt x="1145" y="286"/>
                </a:lnTo>
                <a:lnTo>
                  <a:pt x="1149" y="286"/>
                </a:lnTo>
                <a:lnTo>
                  <a:pt x="1149" y="288"/>
                </a:lnTo>
                <a:lnTo>
                  <a:pt x="1152" y="288"/>
                </a:lnTo>
                <a:lnTo>
                  <a:pt x="1152" y="291"/>
                </a:lnTo>
                <a:lnTo>
                  <a:pt x="1156" y="291"/>
                </a:lnTo>
                <a:lnTo>
                  <a:pt x="1156" y="294"/>
                </a:lnTo>
                <a:lnTo>
                  <a:pt x="1161" y="294"/>
                </a:lnTo>
                <a:lnTo>
                  <a:pt x="1161" y="295"/>
                </a:lnTo>
                <a:lnTo>
                  <a:pt x="1163" y="295"/>
                </a:lnTo>
                <a:lnTo>
                  <a:pt x="1163" y="298"/>
                </a:lnTo>
                <a:lnTo>
                  <a:pt x="1168" y="298"/>
                </a:lnTo>
                <a:lnTo>
                  <a:pt x="1168" y="301"/>
                </a:lnTo>
                <a:lnTo>
                  <a:pt x="1174" y="301"/>
                </a:lnTo>
                <a:lnTo>
                  <a:pt x="1174" y="302"/>
                </a:lnTo>
                <a:lnTo>
                  <a:pt x="1178" y="302"/>
                </a:lnTo>
                <a:lnTo>
                  <a:pt x="1178" y="305"/>
                </a:lnTo>
                <a:lnTo>
                  <a:pt x="1181" y="305"/>
                </a:lnTo>
                <a:lnTo>
                  <a:pt x="1181" y="308"/>
                </a:lnTo>
                <a:lnTo>
                  <a:pt x="1185" y="308"/>
                </a:lnTo>
                <a:lnTo>
                  <a:pt x="1185" y="310"/>
                </a:lnTo>
                <a:lnTo>
                  <a:pt x="1189" y="310"/>
                </a:lnTo>
                <a:lnTo>
                  <a:pt x="1189" y="312"/>
                </a:lnTo>
                <a:lnTo>
                  <a:pt x="1195" y="312"/>
                </a:lnTo>
                <a:lnTo>
                  <a:pt x="1195" y="315"/>
                </a:lnTo>
                <a:lnTo>
                  <a:pt x="1197" y="315"/>
                </a:lnTo>
                <a:lnTo>
                  <a:pt x="1197" y="317"/>
                </a:lnTo>
                <a:lnTo>
                  <a:pt x="1202" y="317"/>
                </a:lnTo>
                <a:lnTo>
                  <a:pt x="1202" y="320"/>
                </a:lnTo>
                <a:lnTo>
                  <a:pt x="1207" y="320"/>
                </a:lnTo>
                <a:lnTo>
                  <a:pt x="1207" y="322"/>
                </a:lnTo>
                <a:lnTo>
                  <a:pt x="1211" y="322"/>
                </a:lnTo>
                <a:lnTo>
                  <a:pt x="1211" y="324"/>
                </a:lnTo>
                <a:lnTo>
                  <a:pt x="1214" y="324"/>
                </a:lnTo>
                <a:lnTo>
                  <a:pt x="1214" y="327"/>
                </a:lnTo>
                <a:lnTo>
                  <a:pt x="1218" y="327"/>
                </a:lnTo>
                <a:lnTo>
                  <a:pt x="1218" y="330"/>
                </a:lnTo>
                <a:lnTo>
                  <a:pt x="1224" y="330"/>
                </a:lnTo>
                <a:lnTo>
                  <a:pt x="1224" y="331"/>
                </a:lnTo>
                <a:lnTo>
                  <a:pt x="1225" y="331"/>
                </a:lnTo>
                <a:lnTo>
                  <a:pt x="1225" y="334"/>
                </a:lnTo>
                <a:lnTo>
                  <a:pt x="1231" y="334"/>
                </a:lnTo>
                <a:lnTo>
                  <a:pt x="1231" y="337"/>
                </a:lnTo>
                <a:lnTo>
                  <a:pt x="1235" y="337"/>
                </a:lnTo>
                <a:lnTo>
                  <a:pt x="1235" y="338"/>
                </a:lnTo>
                <a:lnTo>
                  <a:pt x="1240" y="338"/>
                </a:lnTo>
                <a:lnTo>
                  <a:pt x="1240" y="341"/>
                </a:lnTo>
                <a:lnTo>
                  <a:pt x="1243" y="341"/>
                </a:lnTo>
                <a:lnTo>
                  <a:pt x="1243" y="344"/>
                </a:lnTo>
                <a:lnTo>
                  <a:pt x="1247" y="344"/>
                </a:lnTo>
                <a:lnTo>
                  <a:pt x="1247" y="346"/>
                </a:lnTo>
                <a:lnTo>
                  <a:pt x="1253" y="346"/>
                </a:lnTo>
                <a:lnTo>
                  <a:pt x="1253" y="348"/>
                </a:lnTo>
                <a:lnTo>
                  <a:pt x="1257" y="348"/>
                </a:lnTo>
                <a:lnTo>
                  <a:pt x="1257" y="351"/>
                </a:lnTo>
                <a:lnTo>
                  <a:pt x="1260" y="351"/>
                </a:lnTo>
                <a:lnTo>
                  <a:pt x="1260" y="353"/>
                </a:lnTo>
                <a:lnTo>
                  <a:pt x="1264" y="353"/>
                </a:lnTo>
                <a:lnTo>
                  <a:pt x="1264" y="356"/>
                </a:lnTo>
                <a:lnTo>
                  <a:pt x="1269" y="356"/>
                </a:lnTo>
                <a:lnTo>
                  <a:pt x="1269" y="358"/>
                </a:lnTo>
                <a:lnTo>
                  <a:pt x="1274" y="358"/>
                </a:lnTo>
                <a:lnTo>
                  <a:pt x="1274" y="360"/>
                </a:lnTo>
                <a:lnTo>
                  <a:pt x="1276" y="360"/>
                </a:lnTo>
                <a:lnTo>
                  <a:pt x="1276" y="363"/>
                </a:lnTo>
                <a:lnTo>
                  <a:pt x="1282" y="363"/>
                </a:lnTo>
                <a:lnTo>
                  <a:pt x="1282" y="366"/>
                </a:lnTo>
                <a:lnTo>
                  <a:pt x="1286" y="366"/>
                </a:lnTo>
                <a:lnTo>
                  <a:pt x="1286" y="367"/>
                </a:lnTo>
                <a:lnTo>
                  <a:pt x="1289" y="367"/>
                </a:lnTo>
                <a:lnTo>
                  <a:pt x="1289" y="370"/>
                </a:lnTo>
                <a:lnTo>
                  <a:pt x="1293" y="370"/>
                </a:lnTo>
                <a:lnTo>
                  <a:pt x="1293" y="373"/>
                </a:lnTo>
                <a:lnTo>
                  <a:pt x="1297" y="373"/>
                </a:lnTo>
                <a:lnTo>
                  <a:pt x="1297" y="374"/>
                </a:lnTo>
                <a:lnTo>
                  <a:pt x="1300" y="374"/>
                </a:lnTo>
                <a:lnTo>
                  <a:pt x="1300" y="1126"/>
                </a:lnTo>
                <a:lnTo>
                  <a:pt x="1297" y="1126"/>
                </a:lnTo>
                <a:lnTo>
                  <a:pt x="1297" y="1129"/>
                </a:lnTo>
                <a:lnTo>
                  <a:pt x="1296" y="1129"/>
                </a:lnTo>
                <a:lnTo>
                  <a:pt x="1296" y="1130"/>
                </a:lnTo>
                <a:lnTo>
                  <a:pt x="1290" y="1130"/>
                </a:lnTo>
                <a:lnTo>
                  <a:pt x="1290" y="1133"/>
                </a:lnTo>
                <a:lnTo>
                  <a:pt x="1286" y="1133"/>
                </a:lnTo>
                <a:lnTo>
                  <a:pt x="1286" y="1136"/>
                </a:lnTo>
                <a:lnTo>
                  <a:pt x="1282" y="1136"/>
                </a:lnTo>
                <a:lnTo>
                  <a:pt x="1282" y="1137"/>
                </a:lnTo>
                <a:lnTo>
                  <a:pt x="1279" y="1137"/>
                </a:lnTo>
                <a:lnTo>
                  <a:pt x="1279" y="1140"/>
                </a:lnTo>
                <a:lnTo>
                  <a:pt x="1274" y="1140"/>
                </a:lnTo>
                <a:lnTo>
                  <a:pt x="1274" y="1143"/>
                </a:lnTo>
                <a:lnTo>
                  <a:pt x="1269" y="1143"/>
                </a:lnTo>
                <a:lnTo>
                  <a:pt x="1269" y="1145"/>
                </a:lnTo>
                <a:lnTo>
                  <a:pt x="1267" y="1145"/>
                </a:lnTo>
                <a:lnTo>
                  <a:pt x="1267" y="1147"/>
                </a:lnTo>
                <a:lnTo>
                  <a:pt x="1261" y="1147"/>
                </a:lnTo>
                <a:lnTo>
                  <a:pt x="1261" y="1150"/>
                </a:lnTo>
                <a:lnTo>
                  <a:pt x="1257" y="1150"/>
                </a:lnTo>
                <a:lnTo>
                  <a:pt x="1257" y="1152"/>
                </a:lnTo>
                <a:lnTo>
                  <a:pt x="1253" y="1152"/>
                </a:lnTo>
                <a:lnTo>
                  <a:pt x="1253" y="1155"/>
                </a:lnTo>
                <a:lnTo>
                  <a:pt x="1250" y="1155"/>
                </a:lnTo>
                <a:lnTo>
                  <a:pt x="1250" y="1158"/>
                </a:lnTo>
                <a:lnTo>
                  <a:pt x="1246" y="1158"/>
                </a:lnTo>
                <a:lnTo>
                  <a:pt x="1246" y="1159"/>
                </a:lnTo>
                <a:lnTo>
                  <a:pt x="1240" y="1159"/>
                </a:lnTo>
                <a:lnTo>
                  <a:pt x="1240" y="1162"/>
                </a:lnTo>
                <a:lnTo>
                  <a:pt x="1235" y="1162"/>
                </a:lnTo>
                <a:lnTo>
                  <a:pt x="1235" y="1165"/>
                </a:lnTo>
                <a:lnTo>
                  <a:pt x="1233" y="1165"/>
                </a:lnTo>
                <a:lnTo>
                  <a:pt x="1233" y="1166"/>
                </a:lnTo>
                <a:lnTo>
                  <a:pt x="1228" y="1166"/>
                </a:lnTo>
                <a:lnTo>
                  <a:pt x="1228" y="1169"/>
                </a:lnTo>
                <a:lnTo>
                  <a:pt x="1224" y="1169"/>
                </a:lnTo>
                <a:lnTo>
                  <a:pt x="1224" y="1172"/>
                </a:lnTo>
                <a:lnTo>
                  <a:pt x="1218" y="1172"/>
                </a:lnTo>
                <a:lnTo>
                  <a:pt x="1218" y="1173"/>
                </a:lnTo>
                <a:lnTo>
                  <a:pt x="1217" y="1173"/>
                </a:lnTo>
                <a:lnTo>
                  <a:pt x="1217" y="1176"/>
                </a:lnTo>
                <a:lnTo>
                  <a:pt x="1211" y="1176"/>
                </a:lnTo>
                <a:lnTo>
                  <a:pt x="1211" y="1179"/>
                </a:lnTo>
                <a:lnTo>
                  <a:pt x="1207" y="1179"/>
                </a:lnTo>
                <a:lnTo>
                  <a:pt x="1207" y="1181"/>
                </a:lnTo>
                <a:lnTo>
                  <a:pt x="1204" y="1181"/>
                </a:lnTo>
                <a:lnTo>
                  <a:pt x="1204" y="1183"/>
                </a:lnTo>
                <a:lnTo>
                  <a:pt x="1199" y="1183"/>
                </a:lnTo>
                <a:lnTo>
                  <a:pt x="1199" y="1186"/>
                </a:lnTo>
                <a:lnTo>
                  <a:pt x="1195" y="1186"/>
                </a:lnTo>
                <a:lnTo>
                  <a:pt x="1195" y="1188"/>
                </a:lnTo>
                <a:lnTo>
                  <a:pt x="1189" y="1188"/>
                </a:lnTo>
                <a:lnTo>
                  <a:pt x="1189" y="1191"/>
                </a:lnTo>
                <a:lnTo>
                  <a:pt x="1188" y="1191"/>
                </a:lnTo>
                <a:lnTo>
                  <a:pt x="1188" y="1193"/>
                </a:lnTo>
                <a:lnTo>
                  <a:pt x="1182" y="1193"/>
                </a:lnTo>
                <a:lnTo>
                  <a:pt x="1182" y="1195"/>
                </a:lnTo>
                <a:lnTo>
                  <a:pt x="1178" y="1195"/>
                </a:lnTo>
                <a:lnTo>
                  <a:pt x="1178" y="1198"/>
                </a:lnTo>
                <a:lnTo>
                  <a:pt x="1174" y="1198"/>
                </a:lnTo>
                <a:lnTo>
                  <a:pt x="1174" y="1201"/>
                </a:lnTo>
                <a:lnTo>
                  <a:pt x="1171" y="1201"/>
                </a:lnTo>
                <a:lnTo>
                  <a:pt x="1171" y="1202"/>
                </a:lnTo>
                <a:lnTo>
                  <a:pt x="1166" y="1202"/>
                </a:lnTo>
                <a:lnTo>
                  <a:pt x="1166" y="1205"/>
                </a:lnTo>
                <a:lnTo>
                  <a:pt x="1161" y="1205"/>
                </a:lnTo>
                <a:lnTo>
                  <a:pt x="1161" y="1208"/>
                </a:lnTo>
                <a:lnTo>
                  <a:pt x="1156" y="1208"/>
                </a:lnTo>
                <a:lnTo>
                  <a:pt x="1156" y="1209"/>
                </a:lnTo>
                <a:lnTo>
                  <a:pt x="1153" y="1209"/>
                </a:lnTo>
                <a:lnTo>
                  <a:pt x="1153" y="1212"/>
                </a:lnTo>
                <a:lnTo>
                  <a:pt x="1149" y="1212"/>
                </a:lnTo>
                <a:lnTo>
                  <a:pt x="1149" y="1215"/>
                </a:lnTo>
                <a:lnTo>
                  <a:pt x="1145" y="1215"/>
                </a:lnTo>
                <a:lnTo>
                  <a:pt x="1145" y="1217"/>
                </a:lnTo>
                <a:lnTo>
                  <a:pt x="1142" y="1217"/>
                </a:lnTo>
                <a:lnTo>
                  <a:pt x="1142" y="1219"/>
                </a:lnTo>
                <a:lnTo>
                  <a:pt x="1137" y="1219"/>
                </a:lnTo>
                <a:lnTo>
                  <a:pt x="1137" y="1222"/>
                </a:lnTo>
                <a:lnTo>
                  <a:pt x="1132" y="1222"/>
                </a:lnTo>
                <a:lnTo>
                  <a:pt x="1132" y="1224"/>
                </a:lnTo>
                <a:lnTo>
                  <a:pt x="1127" y="1224"/>
                </a:lnTo>
                <a:lnTo>
                  <a:pt x="1127" y="1227"/>
                </a:lnTo>
                <a:lnTo>
                  <a:pt x="1125" y="1227"/>
                </a:lnTo>
                <a:lnTo>
                  <a:pt x="1125" y="1229"/>
                </a:lnTo>
                <a:lnTo>
                  <a:pt x="1120" y="1229"/>
                </a:lnTo>
                <a:lnTo>
                  <a:pt x="1120" y="1231"/>
                </a:lnTo>
                <a:lnTo>
                  <a:pt x="1116" y="1231"/>
                </a:lnTo>
                <a:lnTo>
                  <a:pt x="1116" y="1234"/>
                </a:lnTo>
                <a:lnTo>
                  <a:pt x="1110" y="1234"/>
                </a:lnTo>
                <a:lnTo>
                  <a:pt x="1110" y="1237"/>
                </a:lnTo>
                <a:lnTo>
                  <a:pt x="1109" y="1237"/>
                </a:lnTo>
                <a:lnTo>
                  <a:pt x="1109" y="1238"/>
                </a:lnTo>
                <a:lnTo>
                  <a:pt x="1103" y="1238"/>
                </a:lnTo>
                <a:lnTo>
                  <a:pt x="1103" y="1241"/>
                </a:lnTo>
                <a:lnTo>
                  <a:pt x="1099" y="1241"/>
                </a:lnTo>
                <a:lnTo>
                  <a:pt x="1099" y="1244"/>
                </a:lnTo>
                <a:lnTo>
                  <a:pt x="1096" y="1244"/>
                </a:lnTo>
                <a:lnTo>
                  <a:pt x="1096" y="1245"/>
                </a:lnTo>
                <a:lnTo>
                  <a:pt x="1091" y="1245"/>
                </a:lnTo>
                <a:lnTo>
                  <a:pt x="1091" y="1248"/>
                </a:lnTo>
                <a:lnTo>
                  <a:pt x="1087" y="1248"/>
                </a:lnTo>
                <a:lnTo>
                  <a:pt x="1087" y="1251"/>
                </a:lnTo>
                <a:lnTo>
                  <a:pt x="1081" y="1251"/>
                </a:lnTo>
                <a:lnTo>
                  <a:pt x="1081" y="1253"/>
                </a:lnTo>
                <a:lnTo>
                  <a:pt x="1080" y="1253"/>
                </a:lnTo>
                <a:lnTo>
                  <a:pt x="1080" y="1255"/>
                </a:lnTo>
                <a:lnTo>
                  <a:pt x="1074" y="1255"/>
                </a:lnTo>
                <a:lnTo>
                  <a:pt x="1074" y="1258"/>
                </a:lnTo>
                <a:lnTo>
                  <a:pt x="1070" y="1258"/>
                </a:lnTo>
                <a:lnTo>
                  <a:pt x="1070" y="1260"/>
                </a:lnTo>
                <a:lnTo>
                  <a:pt x="1065" y="1260"/>
                </a:lnTo>
                <a:lnTo>
                  <a:pt x="1065" y="1263"/>
                </a:lnTo>
                <a:lnTo>
                  <a:pt x="1063" y="1263"/>
                </a:lnTo>
                <a:lnTo>
                  <a:pt x="1063" y="1265"/>
                </a:lnTo>
                <a:lnTo>
                  <a:pt x="1058" y="1265"/>
                </a:lnTo>
                <a:lnTo>
                  <a:pt x="1058" y="1267"/>
                </a:lnTo>
                <a:lnTo>
                  <a:pt x="1053" y="1267"/>
                </a:lnTo>
                <a:lnTo>
                  <a:pt x="1053" y="1270"/>
                </a:lnTo>
                <a:lnTo>
                  <a:pt x="1048" y="1270"/>
                </a:lnTo>
                <a:lnTo>
                  <a:pt x="1048" y="1273"/>
                </a:lnTo>
                <a:lnTo>
                  <a:pt x="1045" y="1273"/>
                </a:lnTo>
                <a:lnTo>
                  <a:pt x="1045" y="1274"/>
                </a:lnTo>
                <a:lnTo>
                  <a:pt x="1041" y="1274"/>
                </a:lnTo>
                <a:lnTo>
                  <a:pt x="1041" y="1277"/>
                </a:lnTo>
                <a:lnTo>
                  <a:pt x="1037" y="1277"/>
                </a:lnTo>
                <a:lnTo>
                  <a:pt x="1037" y="1280"/>
                </a:lnTo>
                <a:lnTo>
                  <a:pt x="1034" y="1280"/>
                </a:lnTo>
                <a:lnTo>
                  <a:pt x="1034" y="1281"/>
                </a:lnTo>
                <a:lnTo>
                  <a:pt x="1029" y="1281"/>
                </a:lnTo>
                <a:lnTo>
                  <a:pt x="1029" y="1284"/>
                </a:lnTo>
                <a:lnTo>
                  <a:pt x="1024" y="1284"/>
                </a:lnTo>
                <a:lnTo>
                  <a:pt x="1024" y="1287"/>
                </a:lnTo>
                <a:lnTo>
                  <a:pt x="1019" y="1287"/>
                </a:lnTo>
                <a:lnTo>
                  <a:pt x="1019" y="1289"/>
                </a:lnTo>
                <a:lnTo>
                  <a:pt x="1017" y="1289"/>
                </a:lnTo>
                <a:lnTo>
                  <a:pt x="1017" y="1291"/>
                </a:lnTo>
                <a:lnTo>
                  <a:pt x="1012" y="1291"/>
                </a:lnTo>
                <a:lnTo>
                  <a:pt x="1012" y="1294"/>
                </a:lnTo>
                <a:lnTo>
                  <a:pt x="1008" y="1294"/>
                </a:lnTo>
                <a:lnTo>
                  <a:pt x="1008" y="1296"/>
                </a:lnTo>
                <a:lnTo>
                  <a:pt x="1002" y="1296"/>
                </a:lnTo>
                <a:lnTo>
                  <a:pt x="1002" y="1299"/>
                </a:lnTo>
                <a:lnTo>
                  <a:pt x="1001" y="1299"/>
                </a:lnTo>
                <a:lnTo>
                  <a:pt x="1001" y="1301"/>
                </a:lnTo>
                <a:lnTo>
                  <a:pt x="995" y="1301"/>
                </a:lnTo>
                <a:lnTo>
                  <a:pt x="995" y="1303"/>
                </a:lnTo>
                <a:lnTo>
                  <a:pt x="991" y="1303"/>
                </a:lnTo>
                <a:lnTo>
                  <a:pt x="991" y="1306"/>
                </a:lnTo>
                <a:lnTo>
                  <a:pt x="986" y="1306"/>
                </a:lnTo>
                <a:lnTo>
                  <a:pt x="986" y="1309"/>
                </a:lnTo>
                <a:lnTo>
                  <a:pt x="983" y="1309"/>
                </a:lnTo>
                <a:lnTo>
                  <a:pt x="983" y="1310"/>
                </a:lnTo>
                <a:lnTo>
                  <a:pt x="979" y="1310"/>
                </a:lnTo>
                <a:lnTo>
                  <a:pt x="979" y="1313"/>
                </a:lnTo>
                <a:lnTo>
                  <a:pt x="973" y="1313"/>
                </a:lnTo>
                <a:lnTo>
                  <a:pt x="973" y="1316"/>
                </a:lnTo>
                <a:lnTo>
                  <a:pt x="972" y="1316"/>
                </a:lnTo>
                <a:lnTo>
                  <a:pt x="972" y="1317"/>
                </a:lnTo>
                <a:lnTo>
                  <a:pt x="966" y="1317"/>
                </a:lnTo>
                <a:lnTo>
                  <a:pt x="966" y="1320"/>
                </a:lnTo>
                <a:lnTo>
                  <a:pt x="962" y="1320"/>
                </a:lnTo>
                <a:lnTo>
                  <a:pt x="962" y="1323"/>
                </a:lnTo>
                <a:lnTo>
                  <a:pt x="957" y="1323"/>
                </a:lnTo>
                <a:lnTo>
                  <a:pt x="957" y="1325"/>
                </a:lnTo>
                <a:lnTo>
                  <a:pt x="955" y="1325"/>
                </a:lnTo>
                <a:lnTo>
                  <a:pt x="955" y="1327"/>
                </a:lnTo>
                <a:lnTo>
                  <a:pt x="950" y="1327"/>
                </a:lnTo>
                <a:lnTo>
                  <a:pt x="950" y="1330"/>
                </a:lnTo>
                <a:lnTo>
                  <a:pt x="944" y="1330"/>
                </a:lnTo>
                <a:lnTo>
                  <a:pt x="944" y="1332"/>
                </a:lnTo>
                <a:lnTo>
                  <a:pt x="940" y="1332"/>
                </a:lnTo>
                <a:lnTo>
                  <a:pt x="940" y="1335"/>
                </a:lnTo>
                <a:lnTo>
                  <a:pt x="937" y="1335"/>
                </a:lnTo>
                <a:lnTo>
                  <a:pt x="937" y="1337"/>
                </a:lnTo>
                <a:lnTo>
                  <a:pt x="933" y="1337"/>
                </a:lnTo>
                <a:lnTo>
                  <a:pt x="933" y="1339"/>
                </a:lnTo>
                <a:lnTo>
                  <a:pt x="929" y="1339"/>
                </a:lnTo>
                <a:lnTo>
                  <a:pt x="929" y="1342"/>
                </a:lnTo>
                <a:lnTo>
                  <a:pt x="926" y="1342"/>
                </a:lnTo>
                <a:lnTo>
                  <a:pt x="926" y="1345"/>
                </a:lnTo>
                <a:lnTo>
                  <a:pt x="921" y="1345"/>
                </a:lnTo>
                <a:lnTo>
                  <a:pt x="921" y="1346"/>
                </a:lnTo>
                <a:lnTo>
                  <a:pt x="916" y="1346"/>
                </a:lnTo>
                <a:lnTo>
                  <a:pt x="916" y="1349"/>
                </a:lnTo>
                <a:lnTo>
                  <a:pt x="911" y="1349"/>
                </a:lnTo>
                <a:lnTo>
                  <a:pt x="911" y="1352"/>
                </a:lnTo>
                <a:lnTo>
                  <a:pt x="908" y="1352"/>
                </a:lnTo>
                <a:lnTo>
                  <a:pt x="908" y="1353"/>
                </a:lnTo>
                <a:lnTo>
                  <a:pt x="904" y="1353"/>
                </a:lnTo>
                <a:lnTo>
                  <a:pt x="904" y="1356"/>
                </a:lnTo>
                <a:lnTo>
                  <a:pt x="900" y="1356"/>
                </a:lnTo>
                <a:lnTo>
                  <a:pt x="900" y="1359"/>
                </a:lnTo>
                <a:lnTo>
                  <a:pt x="894" y="1359"/>
                </a:lnTo>
                <a:lnTo>
                  <a:pt x="894" y="1360"/>
                </a:lnTo>
                <a:lnTo>
                  <a:pt x="893" y="1360"/>
                </a:lnTo>
                <a:lnTo>
                  <a:pt x="893" y="1363"/>
                </a:lnTo>
                <a:lnTo>
                  <a:pt x="887" y="1363"/>
                </a:lnTo>
                <a:lnTo>
                  <a:pt x="887" y="1366"/>
                </a:lnTo>
                <a:lnTo>
                  <a:pt x="883" y="1366"/>
                </a:lnTo>
                <a:lnTo>
                  <a:pt x="883" y="1368"/>
                </a:lnTo>
                <a:lnTo>
                  <a:pt x="878" y="1368"/>
                </a:lnTo>
                <a:lnTo>
                  <a:pt x="878" y="1371"/>
                </a:lnTo>
                <a:lnTo>
                  <a:pt x="875" y="1371"/>
                </a:lnTo>
                <a:lnTo>
                  <a:pt x="875" y="1373"/>
                </a:lnTo>
                <a:lnTo>
                  <a:pt x="871" y="1373"/>
                </a:lnTo>
                <a:lnTo>
                  <a:pt x="871" y="1375"/>
                </a:lnTo>
                <a:lnTo>
                  <a:pt x="865" y="1375"/>
                </a:lnTo>
                <a:lnTo>
                  <a:pt x="865" y="1378"/>
                </a:lnTo>
                <a:lnTo>
                  <a:pt x="864" y="1378"/>
                </a:lnTo>
                <a:lnTo>
                  <a:pt x="864" y="1381"/>
                </a:lnTo>
                <a:lnTo>
                  <a:pt x="858" y="1381"/>
                </a:lnTo>
                <a:lnTo>
                  <a:pt x="858" y="1382"/>
                </a:lnTo>
                <a:lnTo>
                  <a:pt x="854" y="1382"/>
                </a:lnTo>
                <a:lnTo>
                  <a:pt x="854" y="1385"/>
                </a:lnTo>
                <a:lnTo>
                  <a:pt x="849" y="1385"/>
                </a:lnTo>
                <a:lnTo>
                  <a:pt x="849" y="1388"/>
                </a:lnTo>
                <a:lnTo>
                  <a:pt x="847" y="1388"/>
                </a:lnTo>
                <a:lnTo>
                  <a:pt x="847" y="1389"/>
                </a:lnTo>
                <a:lnTo>
                  <a:pt x="842" y="1389"/>
                </a:lnTo>
                <a:lnTo>
                  <a:pt x="842" y="1392"/>
                </a:lnTo>
                <a:lnTo>
                  <a:pt x="836" y="1392"/>
                </a:lnTo>
                <a:lnTo>
                  <a:pt x="836" y="1395"/>
                </a:lnTo>
                <a:lnTo>
                  <a:pt x="832" y="1395"/>
                </a:lnTo>
                <a:lnTo>
                  <a:pt x="832" y="1396"/>
                </a:lnTo>
                <a:lnTo>
                  <a:pt x="829" y="1396"/>
                </a:lnTo>
                <a:lnTo>
                  <a:pt x="829" y="1399"/>
                </a:lnTo>
                <a:lnTo>
                  <a:pt x="825" y="1399"/>
                </a:lnTo>
                <a:lnTo>
                  <a:pt x="825" y="1402"/>
                </a:lnTo>
                <a:lnTo>
                  <a:pt x="821" y="1402"/>
                </a:lnTo>
                <a:lnTo>
                  <a:pt x="821" y="1404"/>
                </a:lnTo>
                <a:lnTo>
                  <a:pt x="815" y="1404"/>
                </a:lnTo>
                <a:lnTo>
                  <a:pt x="815" y="1407"/>
                </a:lnTo>
                <a:lnTo>
                  <a:pt x="813" y="1407"/>
                </a:lnTo>
                <a:lnTo>
                  <a:pt x="813" y="1409"/>
                </a:lnTo>
                <a:lnTo>
                  <a:pt x="808" y="1409"/>
                </a:lnTo>
                <a:lnTo>
                  <a:pt x="808" y="1411"/>
                </a:lnTo>
                <a:lnTo>
                  <a:pt x="803" y="1411"/>
                </a:lnTo>
                <a:lnTo>
                  <a:pt x="803" y="1414"/>
                </a:lnTo>
                <a:lnTo>
                  <a:pt x="800" y="1414"/>
                </a:lnTo>
                <a:lnTo>
                  <a:pt x="800" y="1417"/>
                </a:lnTo>
                <a:lnTo>
                  <a:pt x="796" y="1417"/>
                </a:lnTo>
                <a:lnTo>
                  <a:pt x="796" y="1418"/>
                </a:lnTo>
                <a:lnTo>
                  <a:pt x="792" y="1418"/>
                </a:lnTo>
                <a:lnTo>
                  <a:pt x="792" y="1421"/>
                </a:lnTo>
                <a:lnTo>
                  <a:pt x="786" y="1421"/>
                </a:lnTo>
                <a:lnTo>
                  <a:pt x="786" y="1424"/>
                </a:lnTo>
                <a:lnTo>
                  <a:pt x="785" y="1424"/>
                </a:lnTo>
                <a:lnTo>
                  <a:pt x="785" y="1425"/>
                </a:lnTo>
                <a:lnTo>
                  <a:pt x="779" y="1425"/>
                </a:lnTo>
                <a:lnTo>
                  <a:pt x="779" y="1428"/>
                </a:lnTo>
                <a:lnTo>
                  <a:pt x="775" y="1428"/>
                </a:lnTo>
                <a:lnTo>
                  <a:pt x="775" y="1431"/>
                </a:lnTo>
                <a:lnTo>
                  <a:pt x="770" y="1431"/>
                </a:lnTo>
                <a:lnTo>
                  <a:pt x="770" y="1432"/>
                </a:lnTo>
                <a:lnTo>
                  <a:pt x="767" y="1432"/>
                </a:lnTo>
                <a:lnTo>
                  <a:pt x="767" y="1435"/>
                </a:lnTo>
                <a:lnTo>
                  <a:pt x="763" y="1435"/>
                </a:lnTo>
                <a:lnTo>
                  <a:pt x="763" y="1438"/>
                </a:lnTo>
                <a:lnTo>
                  <a:pt x="757" y="1438"/>
                </a:lnTo>
                <a:lnTo>
                  <a:pt x="757" y="1440"/>
                </a:lnTo>
                <a:lnTo>
                  <a:pt x="756" y="1440"/>
                </a:lnTo>
                <a:lnTo>
                  <a:pt x="756" y="1443"/>
                </a:lnTo>
                <a:lnTo>
                  <a:pt x="750" y="1443"/>
                </a:lnTo>
                <a:lnTo>
                  <a:pt x="750" y="1445"/>
                </a:lnTo>
                <a:lnTo>
                  <a:pt x="746" y="1445"/>
                </a:lnTo>
                <a:lnTo>
                  <a:pt x="746" y="1447"/>
                </a:lnTo>
                <a:lnTo>
                  <a:pt x="741" y="1447"/>
                </a:lnTo>
                <a:lnTo>
                  <a:pt x="741" y="1450"/>
                </a:lnTo>
                <a:lnTo>
                  <a:pt x="739" y="1450"/>
                </a:lnTo>
                <a:lnTo>
                  <a:pt x="739" y="1453"/>
                </a:lnTo>
                <a:lnTo>
                  <a:pt x="734" y="1453"/>
                </a:lnTo>
                <a:lnTo>
                  <a:pt x="734" y="1454"/>
                </a:lnTo>
                <a:lnTo>
                  <a:pt x="728" y="1454"/>
                </a:lnTo>
                <a:lnTo>
                  <a:pt x="728" y="1457"/>
                </a:lnTo>
                <a:lnTo>
                  <a:pt x="724" y="1457"/>
                </a:lnTo>
                <a:lnTo>
                  <a:pt x="724" y="1460"/>
                </a:lnTo>
                <a:lnTo>
                  <a:pt x="721" y="1460"/>
                </a:lnTo>
                <a:lnTo>
                  <a:pt x="721" y="1461"/>
                </a:lnTo>
                <a:lnTo>
                  <a:pt x="717" y="1461"/>
                </a:lnTo>
                <a:lnTo>
                  <a:pt x="717" y="1464"/>
                </a:lnTo>
                <a:lnTo>
                  <a:pt x="713" y="1464"/>
                </a:lnTo>
                <a:lnTo>
                  <a:pt x="713" y="1467"/>
                </a:lnTo>
                <a:lnTo>
                  <a:pt x="707" y="1467"/>
                </a:lnTo>
                <a:lnTo>
                  <a:pt x="707" y="1468"/>
                </a:lnTo>
                <a:lnTo>
                  <a:pt x="705" y="1468"/>
                </a:lnTo>
                <a:lnTo>
                  <a:pt x="705" y="1471"/>
                </a:lnTo>
                <a:lnTo>
                  <a:pt x="700" y="1471"/>
                </a:lnTo>
                <a:lnTo>
                  <a:pt x="700" y="1474"/>
                </a:lnTo>
                <a:lnTo>
                  <a:pt x="695" y="1474"/>
                </a:lnTo>
                <a:lnTo>
                  <a:pt x="695" y="1476"/>
                </a:lnTo>
                <a:lnTo>
                  <a:pt x="692" y="1476"/>
                </a:lnTo>
                <a:lnTo>
                  <a:pt x="692" y="1479"/>
                </a:lnTo>
                <a:lnTo>
                  <a:pt x="688" y="1479"/>
                </a:lnTo>
                <a:lnTo>
                  <a:pt x="688" y="1481"/>
                </a:lnTo>
                <a:lnTo>
                  <a:pt x="684" y="1481"/>
                </a:lnTo>
                <a:lnTo>
                  <a:pt x="684" y="1483"/>
                </a:lnTo>
                <a:lnTo>
                  <a:pt x="678" y="1483"/>
                </a:lnTo>
                <a:lnTo>
                  <a:pt x="678" y="1486"/>
                </a:lnTo>
                <a:lnTo>
                  <a:pt x="677" y="1486"/>
                </a:lnTo>
                <a:lnTo>
                  <a:pt x="677" y="1489"/>
                </a:lnTo>
                <a:lnTo>
                  <a:pt x="671" y="1489"/>
                </a:lnTo>
                <a:lnTo>
                  <a:pt x="671" y="1490"/>
                </a:lnTo>
                <a:lnTo>
                  <a:pt x="667" y="1490"/>
                </a:lnTo>
                <a:lnTo>
                  <a:pt x="667" y="1493"/>
                </a:lnTo>
                <a:lnTo>
                  <a:pt x="662" y="1493"/>
                </a:lnTo>
                <a:lnTo>
                  <a:pt x="662" y="1496"/>
                </a:lnTo>
                <a:lnTo>
                  <a:pt x="659" y="1496"/>
                </a:lnTo>
                <a:lnTo>
                  <a:pt x="659" y="1497"/>
                </a:lnTo>
                <a:lnTo>
                  <a:pt x="655" y="1497"/>
                </a:lnTo>
                <a:lnTo>
                  <a:pt x="655" y="1500"/>
                </a:lnTo>
                <a:lnTo>
                  <a:pt x="649" y="1500"/>
                </a:lnTo>
                <a:lnTo>
                  <a:pt x="649" y="1503"/>
                </a:lnTo>
                <a:lnTo>
                  <a:pt x="648" y="1503"/>
                </a:lnTo>
                <a:close/>
              </a:path>
            </a:pathLst>
          </a:custGeom>
          <a:solidFill>
            <a:srgbClr val="1D1F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867" kern="0">
              <a:solidFill>
                <a:srgbClr val="000000"/>
              </a:solidFill>
              <a:latin typeface="Arial"/>
              <a:cs typeface="Arial"/>
              <a:sym typeface="Arial"/>
              <a:rtl val="0"/>
            </a:endParaRPr>
          </a:p>
        </p:txBody>
      </p:sp>
      <p:sp>
        <p:nvSpPr>
          <p:cNvPr id="103" name="Title 1"/>
          <p:cNvSpPr>
            <a:spLocks noGrp="1"/>
          </p:cNvSpPr>
          <p:nvPr>
            <p:ph type="title"/>
          </p:nvPr>
        </p:nvSpPr>
        <p:spPr>
          <a:xfrm>
            <a:off x="967778" y="582561"/>
            <a:ext cx="10256445" cy="1098507"/>
          </a:xfrm>
        </p:spPr>
        <p:txBody>
          <a:bodyPr/>
          <a:lstStyle>
            <a:lvl1pPr algn="l">
              <a:defRPr>
                <a:solidFill>
                  <a:schemeClr val="bg1"/>
                </a:solidFill>
                <a:latin typeface="+mn-lt"/>
              </a:defRPr>
            </a:lvl1pPr>
          </a:lstStyle>
          <a:p>
            <a:r>
              <a:rPr lang="ru-RU"/>
              <a:t>Образец заголовка</a:t>
            </a:r>
            <a:endParaRPr lang="en-US"/>
          </a:p>
        </p:txBody>
      </p:sp>
      <p:sp>
        <p:nvSpPr>
          <p:cNvPr id="104" name="Content Placeholder 2"/>
          <p:cNvSpPr>
            <a:spLocks noGrp="1"/>
          </p:cNvSpPr>
          <p:nvPr>
            <p:ph idx="1"/>
          </p:nvPr>
        </p:nvSpPr>
        <p:spPr>
          <a:xfrm>
            <a:off x="967778" y="1847984"/>
            <a:ext cx="10256445" cy="4328979"/>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a:p>
        </p:txBody>
      </p:sp>
    </p:spTree>
    <p:extLst>
      <p:ext uri="{BB962C8B-B14F-4D97-AF65-F5344CB8AC3E}">
        <p14:creationId xmlns:p14="http://schemas.microsoft.com/office/powerpoint/2010/main" val="224605327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Title 1"/>
          <p:cNvSpPr>
            <a:spLocks noGrp="1"/>
          </p:cNvSpPr>
          <p:nvPr>
            <p:ph type="title"/>
          </p:nvPr>
        </p:nvSpPr>
        <p:spPr>
          <a:xfrm>
            <a:off x="831851" y="1710267"/>
            <a:ext cx="10515600" cy="2853267"/>
          </a:xfrm>
        </p:spPr>
        <p:txBody>
          <a:bodyPr anchor="b"/>
          <a:lstStyle>
            <a:lvl1pPr>
              <a:defRPr sz="8000"/>
            </a:lvl1pPr>
          </a:lstStyle>
          <a:p>
            <a:r>
              <a:rPr lang="ru-RU"/>
              <a:t>Образец заголовка</a:t>
            </a:r>
            <a:endParaRPr lang="en-US"/>
          </a:p>
        </p:txBody>
      </p:sp>
      <p:sp>
        <p:nvSpPr>
          <p:cNvPr id="3" name="Text Placeholder 2"/>
          <p:cNvSpPr>
            <a:spLocks noGrp="1"/>
          </p:cNvSpPr>
          <p:nvPr>
            <p:ph type="body" idx="1"/>
          </p:nvPr>
        </p:nvSpPr>
        <p:spPr>
          <a:xfrm>
            <a:off x="831851" y="4588934"/>
            <a:ext cx="10515600" cy="1500717"/>
          </a:xfrm>
        </p:spPr>
        <p:txBody>
          <a:bodyPr/>
          <a:lstStyle>
            <a:lvl1pPr marL="0" indent="0">
              <a:buNone/>
              <a:defRPr sz="3200">
                <a:solidFill>
                  <a:schemeClr val="tx1">
                    <a:tint val="75000"/>
                  </a:schemeClr>
                </a:solidFill>
              </a:defRPr>
            </a:lvl1pPr>
            <a:lvl2pPr marL="609585" indent="0">
              <a:buNone/>
              <a:defRPr sz="2667">
                <a:solidFill>
                  <a:schemeClr val="tx1">
                    <a:tint val="75000"/>
                  </a:schemeClr>
                </a:solidFill>
              </a:defRPr>
            </a:lvl2pPr>
            <a:lvl3pPr marL="1219170" indent="0">
              <a:buNone/>
              <a:defRPr sz="2400">
                <a:solidFill>
                  <a:schemeClr val="tx1">
                    <a:tint val="75000"/>
                  </a:schemeClr>
                </a:solidFill>
              </a:defRPr>
            </a:lvl3pPr>
            <a:lvl4pPr marL="1828754" indent="0">
              <a:buNone/>
              <a:defRPr sz="2133">
                <a:solidFill>
                  <a:schemeClr val="tx1">
                    <a:tint val="75000"/>
                  </a:schemeClr>
                </a:solidFill>
              </a:defRPr>
            </a:lvl4pPr>
            <a:lvl5pPr marL="2438339" indent="0">
              <a:buNone/>
              <a:defRPr sz="2133">
                <a:solidFill>
                  <a:schemeClr val="tx1">
                    <a:tint val="75000"/>
                  </a:schemeClr>
                </a:solidFill>
              </a:defRPr>
            </a:lvl5pPr>
            <a:lvl6pPr marL="3047924" indent="0">
              <a:buNone/>
              <a:defRPr sz="2133">
                <a:solidFill>
                  <a:schemeClr val="tx1">
                    <a:tint val="75000"/>
                  </a:schemeClr>
                </a:solidFill>
              </a:defRPr>
            </a:lvl6pPr>
            <a:lvl7pPr marL="3657509" indent="0">
              <a:buNone/>
              <a:defRPr sz="2133">
                <a:solidFill>
                  <a:schemeClr val="tx1">
                    <a:tint val="75000"/>
                  </a:schemeClr>
                </a:solidFill>
              </a:defRPr>
            </a:lvl7pPr>
            <a:lvl8pPr marL="4267093" indent="0">
              <a:buNone/>
              <a:defRPr sz="2133">
                <a:solidFill>
                  <a:schemeClr val="tx1">
                    <a:tint val="75000"/>
                  </a:schemeClr>
                </a:solidFill>
              </a:defRPr>
            </a:lvl8pPr>
            <a:lvl9pPr marL="4876678" indent="0">
              <a:buNone/>
              <a:defRPr sz="2133">
                <a:solidFill>
                  <a:schemeClr val="tx1">
                    <a:tint val="75000"/>
                  </a:schemeClr>
                </a:solidFill>
              </a:defRPr>
            </a:lvl9pPr>
          </a:lstStyle>
          <a:p>
            <a:pPr lvl="0"/>
            <a:r>
              <a:rPr lang="ru-RU"/>
              <a:t>Образец текста</a:t>
            </a:r>
          </a:p>
        </p:txBody>
      </p:sp>
      <p:sp>
        <p:nvSpPr>
          <p:cNvPr id="4" name="Date Placeholder 3"/>
          <p:cNvSpPr>
            <a:spLocks noGrp="1"/>
          </p:cNvSpPr>
          <p:nvPr>
            <p:ph type="dt" sz="half" idx="10"/>
          </p:nvPr>
        </p:nvSpPr>
        <p:spPr/>
        <p:txBody>
          <a:bodyPr/>
          <a:lstStyle/>
          <a:p>
            <a:fld id="{AB810399-D75B-4F0C-A2A4-75B52BA1C292}" type="datetime1">
              <a:rPr lang="en-US" smtClean="0">
                <a:solidFill>
                  <a:prstClr val="black">
                    <a:tint val="75000"/>
                  </a:prstClr>
                </a:solidFill>
              </a:rPr>
              <a:pPr/>
              <a:t>9/6/19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1C0DB9A4-7C00-41BB-B303-4E91C20728D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19285782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a:p>
        </p:txBody>
      </p:sp>
      <p:sp>
        <p:nvSpPr>
          <p:cNvPr id="3" name="Content Placeholder 2"/>
          <p:cNvSpPr>
            <a:spLocks noGrp="1"/>
          </p:cNvSpPr>
          <p:nvPr>
            <p:ph sz="half" idx="1"/>
          </p:nvPr>
        </p:nvSpPr>
        <p:spPr>
          <a:xfrm>
            <a:off x="838200" y="1826684"/>
            <a:ext cx="5156200" cy="4349749"/>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a:p>
        </p:txBody>
      </p:sp>
      <p:sp>
        <p:nvSpPr>
          <p:cNvPr id="4" name="Content Placeholder 3"/>
          <p:cNvSpPr>
            <a:spLocks noGrp="1"/>
          </p:cNvSpPr>
          <p:nvPr>
            <p:ph sz="half" idx="2"/>
          </p:nvPr>
        </p:nvSpPr>
        <p:spPr>
          <a:xfrm>
            <a:off x="6197600" y="1826684"/>
            <a:ext cx="5156200" cy="4349749"/>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a:p>
        </p:txBody>
      </p:sp>
      <p:sp>
        <p:nvSpPr>
          <p:cNvPr id="5" name="Date Placeholder 4"/>
          <p:cNvSpPr>
            <a:spLocks noGrp="1"/>
          </p:cNvSpPr>
          <p:nvPr>
            <p:ph type="dt" sz="half" idx="10"/>
          </p:nvPr>
        </p:nvSpPr>
        <p:spPr/>
        <p:txBody>
          <a:bodyPr/>
          <a:lstStyle/>
          <a:p>
            <a:fld id="{4C90F49C-DF3D-4D96-861D-6128DD0E54ED}" type="datetime1">
              <a:rPr lang="en-US" smtClean="0">
                <a:solidFill>
                  <a:prstClr val="black">
                    <a:tint val="75000"/>
                  </a:prstClr>
                </a:solidFill>
              </a:rPr>
              <a:pPr/>
              <a:t>9/6/19</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1C0DB9A4-7C00-41BB-B303-4E91C20728D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2018357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1524000" y="1122363"/>
            <a:ext cx="9144000" cy="2387600"/>
          </a:xfrm>
        </p:spPr>
        <p:txBody>
          <a:bodyPr anchor="b"/>
          <a:lstStyle>
            <a:lvl1pPr algn="ctr">
              <a:defRPr sz="6000"/>
            </a:lvl1pPr>
          </a:lstStyle>
          <a:p>
            <a:r>
              <a:rPr lang="ru-RU"/>
              <a:t>Образец заголовка</a:t>
            </a:r>
            <a:endParaRPr lang="uk-UA"/>
          </a:p>
        </p:txBody>
      </p:sp>
      <p:sp>
        <p:nvSpPr>
          <p:cNvPr id="3" name="Подзаголовок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a:t>Образец подзаголовка</a:t>
            </a:r>
            <a:endParaRPr lang="uk-UA"/>
          </a:p>
        </p:txBody>
      </p:sp>
      <p:sp>
        <p:nvSpPr>
          <p:cNvPr id="4" name="Дата 3"/>
          <p:cNvSpPr>
            <a:spLocks noGrp="1"/>
          </p:cNvSpPr>
          <p:nvPr>
            <p:ph type="dt" sz="half" idx="10"/>
          </p:nvPr>
        </p:nvSpPr>
        <p:spPr/>
        <p:txBody>
          <a:bodyPr/>
          <a:lstStyle/>
          <a:p>
            <a:fld id="{22204176-338A-4803-AC09-08F4A4229AFA}" type="datetimeFigureOut">
              <a:rPr lang="uk-UA" smtClean="0"/>
              <a:t>06.09.19</a:t>
            </a:fld>
            <a:endParaRPr lang="uk-UA"/>
          </a:p>
        </p:txBody>
      </p:sp>
      <p:sp>
        <p:nvSpPr>
          <p:cNvPr id="5" name="Нижний колонтитул 4"/>
          <p:cNvSpPr>
            <a:spLocks noGrp="1"/>
          </p:cNvSpPr>
          <p:nvPr>
            <p:ph type="ftr" sz="quarter" idx="11"/>
          </p:nvPr>
        </p:nvSpPr>
        <p:spPr/>
        <p:txBody>
          <a:bodyPr/>
          <a:lstStyle/>
          <a:p>
            <a:endParaRPr lang="uk-UA"/>
          </a:p>
        </p:txBody>
      </p:sp>
      <p:sp>
        <p:nvSpPr>
          <p:cNvPr id="6" name="Номер слайда 5"/>
          <p:cNvSpPr>
            <a:spLocks noGrp="1"/>
          </p:cNvSpPr>
          <p:nvPr>
            <p:ph type="sldNum" sz="quarter" idx="12"/>
          </p:nvPr>
        </p:nvSpPr>
        <p:spPr/>
        <p:txBody>
          <a:bodyPr/>
          <a:lstStyle/>
          <a:p>
            <a:fld id="{9D73654B-BCD5-45FA-BCC5-B8F78E4E2646}" type="slidenum">
              <a:rPr lang="uk-UA" smtClean="0"/>
              <a:t>‹#›</a:t>
            </a:fld>
            <a:endParaRPr lang="uk-UA"/>
          </a:p>
        </p:txBody>
      </p:sp>
    </p:spTree>
    <p:extLst>
      <p:ext uri="{BB962C8B-B14F-4D97-AF65-F5344CB8AC3E}">
        <p14:creationId xmlns:p14="http://schemas.microsoft.com/office/powerpoint/2010/main" val="123544702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Title 1"/>
          <p:cNvSpPr>
            <a:spLocks noGrp="1"/>
          </p:cNvSpPr>
          <p:nvPr>
            <p:ph type="title"/>
          </p:nvPr>
        </p:nvSpPr>
        <p:spPr>
          <a:xfrm>
            <a:off x="840317" y="366185"/>
            <a:ext cx="10515600" cy="1325033"/>
          </a:xfrm>
        </p:spPr>
        <p:txBody>
          <a:bodyPr/>
          <a:lstStyle/>
          <a:p>
            <a:r>
              <a:rPr lang="ru-RU"/>
              <a:t>Образец заголовка</a:t>
            </a:r>
            <a:endParaRPr lang="en-US"/>
          </a:p>
        </p:txBody>
      </p:sp>
      <p:sp>
        <p:nvSpPr>
          <p:cNvPr id="3" name="Text Placeholder 2"/>
          <p:cNvSpPr>
            <a:spLocks noGrp="1"/>
          </p:cNvSpPr>
          <p:nvPr>
            <p:ph type="body" idx="1"/>
          </p:nvPr>
        </p:nvSpPr>
        <p:spPr>
          <a:xfrm>
            <a:off x="840318" y="1680634"/>
            <a:ext cx="5158316" cy="825500"/>
          </a:xfrm>
        </p:spPr>
        <p:txBody>
          <a:bodyPr anchor="b"/>
          <a:lstStyle>
            <a:lvl1pPr marL="0" indent="0">
              <a:buNone/>
              <a:defRPr sz="32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ru-RU"/>
              <a:t>Образец текста</a:t>
            </a:r>
          </a:p>
        </p:txBody>
      </p:sp>
      <p:sp>
        <p:nvSpPr>
          <p:cNvPr id="4" name="Content Placeholder 3"/>
          <p:cNvSpPr>
            <a:spLocks noGrp="1"/>
          </p:cNvSpPr>
          <p:nvPr>
            <p:ph sz="half" idx="2"/>
          </p:nvPr>
        </p:nvSpPr>
        <p:spPr>
          <a:xfrm>
            <a:off x="840318" y="2506133"/>
            <a:ext cx="5158316" cy="3683000"/>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a:p>
        </p:txBody>
      </p:sp>
      <p:sp>
        <p:nvSpPr>
          <p:cNvPr id="5" name="Text Placeholder 4"/>
          <p:cNvSpPr>
            <a:spLocks noGrp="1"/>
          </p:cNvSpPr>
          <p:nvPr>
            <p:ph type="body" sz="quarter" idx="3"/>
          </p:nvPr>
        </p:nvSpPr>
        <p:spPr>
          <a:xfrm>
            <a:off x="6172200" y="1680634"/>
            <a:ext cx="5183717" cy="825500"/>
          </a:xfrm>
        </p:spPr>
        <p:txBody>
          <a:bodyPr anchor="b"/>
          <a:lstStyle>
            <a:lvl1pPr marL="0" indent="0">
              <a:buNone/>
              <a:defRPr sz="32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ru-RU"/>
              <a:t>Образец текста</a:t>
            </a:r>
          </a:p>
        </p:txBody>
      </p:sp>
      <p:sp>
        <p:nvSpPr>
          <p:cNvPr id="6" name="Content Placeholder 5"/>
          <p:cNvSpPr>
            <a:spLocks noGrp="1"/>
          </p:cNvSpPr>
          <p:nvPr>
            <p:ph sz="quarter" idx="4"/>
          </p:nvPr>
        </p:nvSpPr>
        <p:spPr>
          <a:xfrm>
            <a:off x="6172200" y="2506133"/>
            <a:ext cx="5183717" cy="3683000"/>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a:p>
        </p:txBody>
      </p:sp>
      <p:sp>
        <p:nvSpPr>
          <p:cNvPr id="7" name="Date Placeholder 6"/>
          <p:cNvSpPr>
            <a:spLocks noGrp="1"/>
          </p:cNvSpPr>
          <p:nvPr>
            <p:ph type="dt" sz="half" idx="10"/>
          </p:nvPr>
        </p:nvSpPr>
        <p:spPr/>
        <p:txBody>
          <a:bodyPr/>
          <a:lstStyle/>
          <a:p>
            <a:fld id="{0BFCB86D-BF25-4E3B-A034-8B02EF90A0D8}" type="datetime1">
              <a:rPr lang="en-US" smtClean="0">
                <a:solidFill>
                  <a:prstClr val="black">
                    <a:tint val="75000"/>
                  </a:prstClr>
                </a:solidFill>
              </a:rPr>
              <a:pPr/>
              <a:t>9/6/19</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1C0DB9A4-7C00-41BB-B303-4E91C20728D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42466488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a:p>
        </p:txBody>
      </p:sp>
      <p:sp>
        <p:nvSpPr>
          <p:cNvPr id="3" name="Date Placeholder 2"/>
          <p:cNvSpPr>
            <a:spLocks noGrp="1"/>
          </p:cNvSpPr>
          <p:nvPr>
            <p:ph type="dt" sz="half" idx="10"/>
          </p:nvPr>
        </p:nvSpPr>
        <p:spPr/>
        <p:txBody>
          <a:bodyPr/>
          <a:lstStyle/>
          <a:p>
            <a:fld id="{EB8C0C5B-BBAD-4123-BAE9-25ADE7666132}" type="datetime1">
              <a:rPr lang="en-US" smtClean="0">
                <a:solidFill>
                  <a:prstClr val="black">
                    <a:tint val="75000"/>
                  </a:prstClr>
                </a:solidFill>
              </a:rPr>
              <a:pPr/>
              <a:t>9/6/19</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1C0DB9A4-7C00-41BB-B303-4E91C20728D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78212837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00FD489-0188-468B-9A82-3BFD5A171CC4}" type="datetime1">
              <a:rPr lang="en-US" smtClean="0">
                <a:solidFill>
                  <a:prstClr val="black">
                    <a:tint val="75000"/>
                  </a:prstClr>
                </a:solidFill>
              </a:rPr>
              <a:pPr/>
              <a:t>9/6/19</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1C0DB9A4-7C00-41BB-B303-4E91C20728D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08344884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840318" y="457200"/>
            <a:ext cx="3932767" cy="1600200"/>
          </a:xfrm>
        </p:spPr>
        <p:txBody>
          <a:bodyPr anchor="b"/>
          <a:lstStyle>
            <a:lvl1pPr>
              <a:defRPr sz="4267"/>
            </a:lvl1pPr>
          </a:lstStyle>
          <a:p>
            <a:r>
              <a:rPr lang="ru-RU"/>
              <a:t>Образец заголовка</a:t>
            </a:r>
            <a:endParaRPr lang="en-US"/>
          </a:p>
        </p:txBody>
      </p:sp>
      <p:sp>
        <p:nvSpPr>
          <p:cNvPr id="3" name="Content Placeholder 2"/>
          <p:cNvSpPr>
            <a:spLocks noGrp="1"/>
          </p:cNvSpPr>
          <p:nvPr>
            <p:ph idx="1"/>
          </p:nvPr>
        </p:nvSpPr>
        <p:spPr>
          <a:xfrm>
            <a:off x="5183717" y="988485"/>
            <a:ext cx="6172200" cy="4872567"/>
          </a:xfrm>
        </p:spPr>
        <p:txBody>
          <a:bodyPr/>
          <a:lstStyle>
            <a:lvl1pPr>
              <a:defRPr sz="4267"/>
            </a:lvl1pPr>
            <a:lvl2pPr>
              <a:defRPr sz="3733"/>
            </a:lvl2pPr>
            <a:lvl3pPr>
              <a:defRPr sz="3200"/>
            </a:lvl3pPr>
            <a:lvl4pPr>
              <a:defRPr sz="2667"/>
            </a:lvl4pPr>
            <a:lvl5pPr>
              <a:defRPr sz="2667"/>
            </a:lvl5pPr>
            <a:lvl6pPr>
              <a:defRPr sz="2667"/>
            </a:lvl6pPr>
            <a:lvl7pPr>
              <a:defRPr sz="2667"/>
            </a:lvl7pPr>
            <a:lvl8pPr>
              <a:defRPr sz="2667"/>
            </a:lvl8pPr>
            <a:lvl9pPr>
              <a:defRPr sz="2667"/>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a:p>
        </p:txBody>
      </p:sp>
      <p:sp>
        <p:nvSpPr>
          <p:cNvPr id="4" name="Text Placeholder 3"/>
          <p:cNvSpPr>
            <a:spLocks noGrp="1"/>
          </p:cNvSpPr>
          <p:nvPr>
            <p:ph type="body" sz="half" idx="2"/>
          </p:nvPr>
        </p:nvSpPr>
        <p:spPr>
          <a:xfrm>
            <a:off x="840318" y="2057400"/>
            <a:ext cx="3932767" cy="3812117"/>
          </a:xfrm>
        </p:spPr>
        <p:txBody>
          <a:bodyPr/>
          <a:lstStyle>
            <a:lvl1pPr marL="0" indent="0">
              <a:buNone/>
              <a:defRPr sz="2133"/>
            </a:lvl1pPr>
            <a:lvl2pPr marL="609585" indent="0">
              <a:buNone/>
              <a:defRPr sz="1867"/>
            </a:lvl2pPr>
            <a:lvl3pPr marL="1219170" indent="0">
              <a:buNone/>
              <a:defRPr sz="1600"/>
            </a:lvl3pPr>
            <a:lvl4pPr marL="1828754" indent="0">
              <a:buNone/>
              <a:defRPr sz="1333"/>
            </a:lvl4pPr>
            <a:lvl5pPr marL="2438339" indent="0">
              <a:buNone/>
              <a:defRPr sz="1333"/>
            </a:lvl5pPr>
            <a:lvl6pPr marL="3047924" indent="0">
              <a:buNone/>
              <a:defRPr sz="1333"/>
            </a:lvl6pPr>
            <a:lvl7pPr marL="3657509" indent="0">
              <a:buNone/>
              <a:defRPr sz="1333"/>
            </a:lvl7pPr>
            <a:lvl8pPr marL="4267093" indent="0">
              <a:buNone/>
              <a:defRPr sz="1333"/>
            </a:lvl8pPr>
            <a:lvl9pPr marL="4876678" indent="0">
              <a:buNone/>
              <a:defRPr sz="1333"/>
            </a:lvl9pPr>
          </a:lstStyle>
          <a:p>
            <a:pPr lvl="0"/>
            <a:r>
              <a:rPr lang="ru-RU"/>
              <a:t>Образец текста</a:t>
            </a:r>
          </a:p>
        </p:txBody>
      </p:sp>
      <p:sp>
        <p:nvSpPr>
          <p:cNvPr id="5" name="Date Placeholder 4"/>
          <p:cNvSpPr>
            <a:spLocks noGrp="1"/>
          </p:cNvSpPr>
          <p:nvPr>
            <p:ph type="dt" sz="half" idx="10"/>
          </p:nvPr>
        </p:nvSpPr>
        <p:spPr/>
        <p:txBody>
          <a:bodyPr/>
          <a:lstStyle/>
          <a:p>
            <a:fld id="{3C6593B5-47BB-4CBA-9B14-071B84E3B114}" type="datetime1">
              <a:rPr lang="en-US" smtClean="0">
                <a:solidFill>
                  <a:prstClr val="black">
                    <a:tint val="75000"/>
                  </a:prstClr>
                </a:solidFill>
              </a:rPr>
              <a:pPr/>
              <a:t>9/6/19</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1C0DB9A4-7C00-41BB-B303-4E91C20728D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35742696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840318" y="457200"/>
            <a:ext cx="3932767" cy="1600200"/>
          </a:xfrm>
        </p:spPr>
        <p:txBody>
          <a:bodyPr anchor="b"/>
          <a:lstStyle>
            <a:lvl1pPr>
              <a:defRPr sz="4267"/>
            </a:lvl1pPr>
          </a:lstStyle>
          <a:p>
            <a:r>
              <a:rPr lang="ru-RU"/>
              <a:t>Образец заголовка</a:t>
            </a:r>
            <a:endParaRPr lang="en-US"/>
          </a:p>
        </p:txBody>
      </p:sp>
      <p:sp>
        <p:nvSpPr>
          <p:cNvPr id="3" name="Picture Placeholder 2"/>
          <p:cNvSpPr>
            <a:spLocks noGrp="1"/>
          </p:cNvSpPr>
          <p:nvPr>
            <p:ph type="pic" idx="1"/>
          </p:nvPr>
        </p:nvSpPr>
        <p:spPr>
          <a:xfrm>
            <a:off x="5183717" y="988485"/>
            <a:ext cx="6172200" cy="4872567"/>
          </a:xfrm>
        </p:spPr>
        <p:txBody>
          <a:bodyPr/>
          <a:lstStyle>
            <a:lvl1pPr marL="0" indent="0">
              <a:buNone/>
              <a:defRPr sz="4267"/>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ru-RU"/>
              <a:t>Вставка рисунка</a:t>
            </a:r>
            <a:endParaRPr lang="en-US"/>
          </a:p>
        </p:txBody>
      </p:sp>
      <p:sp>
        <p:nvSpPr>
          <p:cNvPr id="4" name="Text Placeholder 3"/>
          <p:cNvSpPr>
            <a:spLocks noGrp="1"/>
          </p:cNvSpPr>
          <p:nvPr>
            <p:ph type="body" sz="half" idx="2"/>
          </p:nvPr>
        </p:nvSpPr>
        <p:spPr>
          <a:xfrm>
            <a:off x="840318" y="2057400"/>
            <a:ext cx="3932767" cy="3812117"/>
          </a:xfrm>
        </p:spPr>
        <p:txBody>
          <a:bodyPr/>
          <a:lstStyle>
            <a:lvl1pPr marL="0" indent="0">
              <a:buNone/>
              <a:defRPr sz="2133"/>
            </a:lvl1pPr>
            <a:lvl2pPr marL="609585" indent="0">
              <a:buNone/>
              <a:defRPr sz="1867"/>
            </a:lvl2pPr>
            <a:lvl3pPr marL="1219170" indent="0">
              <a:buNone/>
              <a:defRPr sz="1600"/>
            </a:lvl3pPr>
            <a:lvl4pPr marL="1828754" indent="0">
              <a:buNone/>
              <a:defRPr sz="1333"/>
            </a:lvl4pPr>
            <a:lvl5pPr marL="2438339" indent="0">
              <a:buNone/>
              <a:defRPr sz="1333"/>
            </a:lvl5pPr>
            <a:lvl6pPr marL="3047924" indent="0">
              <a:buNone/>
              <a:defRPr sz="1333"/>
            </a:lvl6pPr>
            <a:lvl7pPr marL="3657509" indent="0">
              <a:buNone/>
              <a:defRPr sz="1333"/>
            </a:lvl7pPr>
            <a:lvl8pPr marL="4267093" indent="0">
              <a:buNone/>
              <a:defRPr sz="1333"/>
            </a:lvl8pPr>
            <a:lvl9pPr marL="4876678" indent="0">
              <a:buNone/>
              <a:defRPr sz="1333"/>
            </a:lvl9pPr>
          </a:lstStyle>
          <a:p>
            <a:pPr lvl="0"/>
            <a:r>
              <a:rPr lang="ru-RU"/>
              <a:t>Образец текста</a:t>
            </a:r>
          </a:p>
        </p:txBody>
      </p:sp>
      <p:sp>
        <p:nvSpPr>
          <p:cNvPr id="5" name="Date Placeholder 4"/>
          <p:cNvSpPr>
            <a:spLocks noGrp="1"/>
          </p:cNvSpPr>
          <p:nvPr>
            <p:ph type="dt" sz="half" idx="10"/>
          </p:nvPr>
        </p:nvSpPr>
        <p:spPr/>
        <p:txBody>
          <a:bodyPr/>
          <a:lstStyle/>
          <a:p>
            <a:fld id="{56A872D2-6477-4792-A073-28C2666B0500}" type="datetime1">
              <a:rPr lang="en-US" smtClean="0">
                <a:solidFill>
                  <a:prstClr val="black">
                    <a:tint val="75000"/>
                  </a:prstClr>
                </a:solidFill>
              </a:rPr>
              <a:pPr/>
              <a:t>9/6/19</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1C0DB9A4-7C00-41BB-B303-4E91C20728D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18041457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a:p>
        </p:txBody>
      </p:sp>
      <p:sp>
        <p:nvSpPr>
          <p:cNvPr id="3" name="Vertical Text Placeholder 2"/>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a:p>
        </p:txBody>
      </p:sp>
      <p:sp>
        <p:nvSpPr>
          <p:cNvPr id="4" name="Date Placeholder 3"/>
          <p:cNvSpPr>
            <a:spLocks noGrp="1"/>
          </p:cNvSpPr>
          <p:nvPr>
            <p:ph type="dt" sz="half" idx="10"/>
          </p:nvPr>
        </p:nvSpPr>
        <p:spPr/>
        <p:txBody>
          <a:bodyPr/>
          <a:lstStyle/>
          <a:p>
            <a:fld id="{D1300EF1-755A-4FB5-8F43-6FB5F5A572D7}" type="datetime1">
              <a:rPr lang="en-US" smtClean="0">
                <a:solidFill>
                  <a:prstClr val="black">
                    <a:tint val="75000"/>
                  </a:prstClr>
                </a:solidFill>
              </a:rPr>
              <a:pPr/>
              <a:t>9/6/19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1C0DB9A4-7C00-41BB-B303-4E91C20728D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24044697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6185"/>
            <a:ext cx="2628900" cy="5810249"/>
          </a:xfrm>
        </p:spPr>
        <p:txBody>
          <a:bodyPr vert="eaVert"/>
          <a:lstStyle/>
          <a:p>
            <a:r>
              <a:rPr lang="ru-RU"/>
              <a:t>Образец заголовка</a:t>
            </a:r>
            <a:endParaRPr lang="en-US"/>
          </a:p>
        </p:txBody>
      </p:sp>
      <p:sp>
        <p:nvSpPr>
          <p:cNvPr id="3" name="Vertical Text Placeholder 2"/>
          <p:cNvSpPr>
            <a:spLocks noGrp="1"/>
          </p:cNvSpPr>
          <p:nvPr>
            <p:ph type="body" orient="vert" idx="1"/>
          </p:nvPr>
        </p:nvSpPr>
        <p:spPr>
          <a:xfrm>
            <a:off x="838201" y="366185"/>
            <a:ext cx="7683500" cy="5810249"/>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a:p>
        </p:txBody>
      </p:sp>
      <p:sp>
        <p:nvSpPr>
          <p:cNvPr id="4" name="Date Placeholder 3"/>
          <p:cNvSpPr>
            <a:spLocks noGrp="1"/>
          </p:cNvSpPr>
          <p:nvPr>
            <p:ph type="dt" sz="half" idx="10"/>
          </p:nvPr>
        </p:nvSpPr>
        <p:spPr/>
        <p:txBody>
          <a:bodyPr/>
          <a:lstStyle/>
          <a:p>
            <a:fld id="{B62627FB-6803-4B3B-A59C-B6BDA4162600}" type="datetime1">
              <a:rPr lang="en-US" smtClean="0">
                <a:solidFill>
                  <a:prstClr val="black">
                    <a:tint val="75000"/>
                  </a:prstClr>
                </a:solidFill>
              </a:rPr>
              <a:pPr/>
              <a:t>9/6/19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1C0DB9A4-7C00-41BB-B303-4E91C20728D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06016171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Title Only">
    <p:bg>
      <p:bgPr>
        <a:gradFill>
          <a:gsLst>
            <a:gs pos="0">
              <a:srgbClr val="EFEDEE"/>
            </a:gs>
            <a:gs pos="53000">
              <a:srgbClr val="F1EFF0"/>
            </a:gs>
            <a:gs pos="77000">
              <a:srgbClr val="EFEDEE"/>
            </a:gs>
            <a:gs pos="100000">
              <a:srgbClr val="EFEBEC"/>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163481"/>
            <a:ext cx="10515600" cy="739056"/>
          </a:xfrm>
        </p:spPr>
        <p:txBody>
          <a:bodyPr>
            <a:normAutofit/>
          </a:bodyPr>
          <a:lstStyle>
            <a:lvl1pPr>
              <a:defRPr sz="3600"/>
            </a:lvl1pPr>
          </a:lstStyle>
          <a:p>
            <a:r>
              <a:rPr lang="en-US" dirty="0"/>
              <a:t>Click to edit Master title style</a:t>
            </a:r>
          </a:p>
        </p:txBody>
      </p:sp>
    </p:spTree>
    <p:extLst>
      <p:ext uri="{BB962C8B-B14F-4D97-AF65-F5344CB8AC3E}">
        <p14:creationId xmlns:p14="http://schemas.microsoft.com/office/powerpoint/2010/main" val="196938739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bg>
      <p:bgPr>
        <a:gradFill>
          <a:gsLst>
            <a:gs pos="0">
              <a:srgbClr val="EFEDEE"/>
            </a:gs>
            <a:gs pos="53000">
              <a:srgbClr val="F1EFF0"/>
            </a:gs>
            <a:gs pos="77000">
              <a:srgbClr val="EFEDEE"/>
            </a:gs>
            <a:gs pos="100000">
              <a:srgbClr val="EFEBEC"/>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163481"/>
            <a:ext cx="10515600" cy="739056"/>
          </a:xfrm>
        </p:spPr>
        <p:txBody>
          <a:bodyPr>
            <a:normAutofit/>
          </a:bodyPr>
          <a:lstStyle>
            <a:lvl1pPr>
              <a:defRPr sz="3600"/>
            </a:lvl1pPr>
          </a:lstStyle>
          <a:p>
            <a:r>
              <a:rPr lang="en-US" dirty="0"/>
              <a:t>Click to edit Master title style</a:t>
            </a:r>
          </a:p>
        </p:txBody>
      </p:sp>
    </p:spTree>
    <p:extLst>
      <p:ext uri="{BB962C8B-B14F-4D97-AF65-F5344CB8AC3E}">
        <p14:creationId xmlns:p14="http://schemas.microsoft.com/office/powerpoint/2010/main" val="229640173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bg>
      <p:bgPr>
        <a:gradFill>
          <a:gsLst>
            <a:gs pos="0">
              <a:srgbClr val="EFEDEE"/>
            </a:gs>
            <a:gs pos="53000">
              <a:srgbClr val="F1EFF0"/>
            </a:gs>
            <a:gs pos="77000">
              <a:srgbClr val="EFEDEE"/>
            </a:gs>
            <a:gs pos="100000">
              <a:srgbClr val="EFEBEC"/>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163481"/>
            <a:ext cx="10515600" cy="739056"/>
          </a:xfrm>
        </p:spPr>
        <p:txBody>
          <a:bodyPr>
            <a:normAutofit/>
          </a:bodyPr>
          <a:lstStyle>
            <a:lvl1pPr>
              <a:defRPr sz="3600"/>
            </a:lvl1pPr>
          </a:lstStyle>
          <a:p>
            <a:r>
              <a:rPr lang="en-US" dirty="0"/>
              <a:t>Click to edit Master title style</a:t>
            </a:r>
          </a:p>
        </p:txBody>
      </p:sp>
    </p:spTree>
    <p:extLst>
      <p:ext uri="{BB962C8B-B14F-4D97-AF65-F5344CB8AC3E}">
        <p14:creationId xmlns:p14="http://schemas.microsoft.com/office/powerpoint/2010/main" val="11438159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endParaRPr lang="uk-UA"/>
          </a:p>
        </p:txBody>
      </p:sp>
      <p:sp>
        <p:nvSpPr>
          <p:cNvPr id="3" name="Объект 2"/>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uk-UA"/>
          </a:p>
        </p:txBody>
      </p:sp>
      <p:sp>
        <p:nvSpPr>
          <p:cNvPr id="4" name="Дата 3"/>
          <p:cNvSpPr>
            <a:spLocks noGrp="1"/>
          </p:cNvSpPr>
          <p:nvPr>
            <p:ph type="dt" sz="half" idx="10"/>
          </p:nvPr>
        </p:nvSpPr>
        <p:spPr/>
        <p:txBody>
          <a:bodyPr/>
          <a:lstStyle/>
          <a:p>
            <a:fld id="{22204176-338A-4803-AC09-08F4A4229AFA}" type="datetimeFigureOut">
              <a:rPr lang="uk-UA" smtClean="0"/>
              <a:t>06.09.19</a:t>
            </a:fld>
            <a:endParaRPr lang="uk-UA"/>
          </a:p>
        </p:txBody>
      </p:sp>
      <p:sp>
        <p:nvSpPr>
          <p:cNvPr id="5" name="Нижний колонтитул 4"/>
          <p:cNvSpPr>
            <a:spLocks noGrp="1"/>
          </p:cNvSpPr>
          <p:nvPr>
            <p:ph type="ftr" sz="quarter" idx="11"/>
          </p:nvPr>
        </p:nvSpPr>
        <p:spPr/>
        <p:txBody>
          <a:bodyPr/>
          <a:lstStyle/>
          <a:p>
            <a:endParaRPr lang="uk-UA"/>
          </a:p>
        </p:txBody>
      </p:sp>
      <p:sp>
        <p:nvSpPr>
          <p:cNvPr id="6" name="Номер слайда 5"/>
          <p:cNvSpPr>
            <a:spLocks noGrp="1"/>
          </p:cNvSpPr>
          <p:nvPr>
            <p:ph type="sldNum" sz="quarter" idx="12"/>
          </p:nvPr>
        </p:nvSpPr>
        <p:spPr/>
        <p:txBody>
          <a:bodyPr/>
          <a:lstStyle/>
          <a:p>
            <a:fld id="{9D73654B-BCD5-45FA-BCC5-B8F78E4E2646}" type="slidenum">
              <a:rPr lang="uk-UA" smtClean="0"/>
              <a:t>‹#›</a:t>
            </a:fld>
            <a:endParaRPr lang="uk-UA"/>
          </a:p>
        </p:txBody>
      </p:sp>
    </p:spTree>
    <p:extLst>
      <p:ext uri="{BB962C8B-B14F-4D97-AF65-F5344CB8AC3E}">
        <p14:creationId xmlns:p14="http://schemas.microsoft.com/office/powerpoint/2010/main" val="21430881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1850" y="1709738"/>
            <a:ext cx="10515600" cy="2852737"/>
          </a:xfrm>
        </p:spPr>
        <p:txBody>
          <a:bodyPr anchor="b"/>
          <a:lstStyle>
            <a:lvl1pPr>
              <a:defRPr sz="6000"/>
            </a:lvl1pPr>
          </a:lstStyle>
          <a:p>
            <a:r>
              <a:rPr lang="ru-RU"/>
              <a:t>Образец заголовка</a:t>
            </a:r>
            <a:endParaRPr lang="uk-UA"/>
          </a:p>
        </p:txBody>
      </p:sp>
      <p:sp>
        <p:nvSpPr>
          <p:cNvPr id="3" name="Текст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a:t>Образец текста</a:t>
            </a:r>
          </a:p>
        </p:txBody>
      </p:sp>
      <p:sp>
        <p:nvSpPr>
          <p:cNvPr id="4" name="Дата 3"/>
          <p:cNvSpPr>
            <a:spLocks noGrp="1"/>
          </p:cNvSpPr>
          <p:nvPr>
            <p:ph type="dt" sz="half" idx="10"/>
          </p:nvPr>
        </p:nvSpPr>
        <p:spPr/>
        <p:txBody>
          <a:bodyPr/>
          <a:lstStyle/>
          <a:p>
            <a:fld id="{22204176-338A-4803-AC09-08F4A4229AFA}" type="datetimeFigureOut">
              <a:rPr lang="uk-UA" smtClean="0"/>
              <a:t>06.09.19</a:t>
            </a:fld>
            <a:endParaRPr lang="uk-UA"/>
          </a:p>
        </p:txBody>
      </p:sp>
      <p:sp>
        <p:nvSpPr>
          <p:cNvPr id="5" name="Нижний колонтитул 4"/>
          <p:cNvSpPr>
            <a:spLocks noGrp="1"/>
          </p:cNvSpPr>
          <p:nvPr>
            <p:ph type="ftr" sz="quarter" idx="11"/>
          </p:nvPr>
        </p:nvSpPr>
        <p:spPr/>
        <p:txBody>
          <a:bodyPr/>
          <a:lstStyle/>
          <a:p>
            <a:endParaRPr lang="uk-UA"/>
          </a:p>
        </p:txBody>
      </p:sp>
      <p:sp>
        <p:nvSpPr>
          <p:cNvPr id="6" name="Номер слайда 5"/>
          <p:cNvSpPr>
            <a:spLocks noGrp="1"/>
          </p:cNvSpPr>
          <p:nvPr>
            <p:ph type="sldNum" sz="quarter" idx="12"/>
          </p:nvPr>
        </p:nvSpPr>
        <p:spPr/>
        <p:txBody>
          <a:bodyPr/>
          <a:lstStyle/>
          <a:p>
            <a:fld id="{9D73654B-BCD5-45FA-BCC5-B8F78E4E2646}" type="slidenum">
              <a:rPr lang="uk-UA" smtClean="0"/>
              <a:t>‹#›</a:t>
            </a:fld>
            <a:endParaRPr lang="uk-UA"/>
          </a:p>
        </p:txBody>
      </p:sp>
    </p:spTree>
    <p:extLst>
      <p:ext uri="{BB962C8B-B14F-4D97-AF65-F5344CB8AC3E}">
        <p14:creationId xmlns:p14="http://schemas.microsoft.com/office/powerpoint/2010/main" val="41478875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endParaRPr lang="uk-UA"/>
          </a:p>
        </p:txBody>
      </p:sp>
      <p:sp>
        <p:nvSpPr>
          <p:cNvPr id="3" name="Объект 2"/>
          <p:cNvSpPr>
            <a:spLocks noGrp="1"/>
          </p:cNvSpPr>
          <p:nvPr>
            <p:ph sz="half" idx="1"/>
          </p:nvPr>
        </p:nvSpPr>
        <p:spPr>
          <a:xfrm>
            <a:off x="838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uk-UA"/>
          </a:p>
        </p:txBody>
      </p:sp>
      <p:sp>
        <p:nvSpPr>
          <p:cNvPr id="4" name="Объект 3"/>
          <p:cNvSpPr>
            <a:spLocks noGrp="1"/>
          </p:cNvSpPr>
          <p:nvPr>
            <p:ph sz="half" idx="2"/>
          </p:nvPr>
        </p:nvSpPr>
        <p:spPr>
          <a:xfrm>
            <a:off x="6172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uk-UA"/>
          </a:p>
        </p:txBody>
      </p:sp>
      <p:sp>
        <p:nvSpPr>
          <p:cNvPr id="5" name="Дата 4"/>
          <p:cNvSpPr>
            <a:spLocks noGrp="1"/>
          </p:cNvSpPr>
          <p:nvPr>
            <p:ph type="dt" sz="half" idx="10"/>
          </p:nvPr>
        </p:nvSpPr>
        <p:spPr/>
        <p:txBody>
          <a:bodyPr/>
          <a:lstStyle/>
          <a:p>
            <a:fld id="{22204176-338A-4803-AC09-08F4A4229AFA}" type="datetimeFigureOut">
              <a:rPr lang="uk-UA" smtClean="0"/>
              <a:t>06.09.19</a:t>
            </a:fld>
            <a:endParaRPr lang="uk-UA"/>
          </a:p>
        </p:txBody>
      </p:sp>
      <p:sp>
        <p:nvSpPr>
          <p:cNvPr id="6" name="Нижний колонтитул 5"/>
          <p:cNvSpPr>
            <a:spLocks noGrp="1"/>
          </p:cNvSpPr>
          <p:nvPr>
            <p:ph type="ftr" sz="quarter" idx="11"/>
          </p:nvPr>
        </p:nvSpPr>
        <p:spPr/>
        <p:txBody>
          <a:bodyPr/>
          <a:lstStyle/>
          <a:p>
            <a:endParaRPr lang="uk-UA"/>
          </a:p>
        </p:txBody>
      </p:sp>
      <p:sp>
        <p:nvSpPr>
          <p:cNvPr id="7" name="Номер слайда 6"/>
          <p:cNvSpPr>
            <a:spLocks noGrp="1"/>
          </p:cNvSpPr>
          <p:nvPr>
            <p:ph type="sldNum" sz="quarter" idx="12"/>
          </p:nvPr>
        </p:nvSpPr>
        <p:spPr/>
        <p:txBody>
          <a:bodyPr/>
          <a:lstStyle/>
          <a:p>
            <a:fld id="{9D73654B-BCD5-45FA-BCC5-B8F78E4E2646}" type="slidenum">
              <a:rPr lang="uk-UA" smtClean="0"/>
              <a:t>‹#›</a:t>
            </a:fld>
            <a:endParaRPr lang="uk-UA"/>
          </a:p>
        </p:txBody>
      </p:sp>
    </p:spTree>
    <p:extLst>
      <p:ext uri="{BB962C8B-B14F-4D97-AF65-F5344CB8AC3E}">
        <p14:creationId xmlns:p14="http://schemas.microsoft.com/office/powerpoint/2010/main" val="17764347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9788" y="365125"/>
            <a:ext cx="10515600" cy="1325563"/>
          </a:xfrm>
        </p:spPr>
        <p:txBody>
          <a:bodyPr/>
          <a:lstStyle/>
          <a:p>
            <a:r>
              <a:rPr lang="ru-RU"/>
              <a:t>Образец заголовка</a:t>
            </a:r>
            <a:endParaRPr lang="uk-UA"/>
          </a:p>
        </p:txBody>
      </p:sp>
      <p:sp>
        <p:nvSpPr>
          <p:cNvPr id="3" name="Текст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Объект 3"/>
          <p:cNvSpPr>
            <a:spLocks noGrp="1"/>
          </p:cNvSpPr>
          <p:nvPr>
            <p:ph sz="half" idx="2"/>
          </p:nvPr>
        </p:nvSpPr>
        <p:spPr>
          <a:xfrm>
            <a:off x="839788" y="2505075"/>
            <a:ext cx="5157787"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uk-UA"/>
          </a:p>
        </p:txBody>
      </p:sp>
      <p:sp>
        <p:nvSpPr>
          <p:cNvPr id="5" name="Текст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Объект 5"/>
          <p:cNvSpPr>
            <a:spLocks noGrp="1"/>
          </p:cNvSpPr>
          <p:nvPr>
            <p:ph sz="quarter" idx="4"/>
          </p:nvPr>
        </p:nvSpPr>
        <p:spPr>
          <a:xfrm>
            <a:off x="6172200" y="2505075"/>
            <a:ext cx="5183188"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uk-UA"/>
          </a:p>
        </p:txBody>
      </p:sp>
      <p:sp>
        <p:nvSpPr>
          <p:cNvPr id="7" name="Дата 6"/>
          <p:cNvSpPr>
            <a:spLocks noGrp="1"/>
          </p:cNvSpPr>
          <p:nvPr>
            <p:ph type="dt" sz="half" idx="10"/>
          </p:nvPr>
        </p:nvSpPr>
        <p:spPr/>
        <p:txBody>
          <a:bodyPr/>
          <a:lstStyle/>
          <a:p>
            <a:fld id="{22204176-338A-4803-AC09-08F4A4229AFA}" type="datetimeFigureOut">
              <a:rPr lang="uk-UA" smtClean="0"/>
              <a:t>06.09.19</a:t>
            </a:fld>
            <a:endParaRPr lang="uk-UA"/>
          </a:p>
        </p:txBody>
      </p:sp>
      <p:sp>
        <p:nvSpPr>
          <p:cNvPr id="8" name="Нижний колонтитул 7"/>
          <p:cNvSpPr>
            <a:spLocks noGrp="1"/>
          </p:cNvSpPr>
          <p:nvPr>
            <p:ph type="ftr" sz="quarter" idx="11"/>
          </p:nvPr>
        </p:nvSpPr>
        <p:spPr/>
        <p:txBody>
          <a:bodyPr/>
          <a:lstStyle/>
          <a:p>
            <a:endParaRPr lang="uk-UA"/>
          </a:p>
        </p:txBody>
      </p:sp>
      <p:sp>
        <p:nvSpPr>
          <p:cNvPr id="9" name="Номер слайда 8"/>
          <p:cNvSpPr>
            <a:spLocks noGrp="1"/>
          </p:cNvSpPr>
          <p:nvPr>
            <p:ph type="sldNum" sz="quarter" idx="12"/>
          </p:nvPr>
        </p:nvSpPr>
        <p:spPr/>
        <p:txBody>
          <a:bodyPr/>
          <a:lstStyle/>
          <a:p>
            <a:fld id="{9D73654B-BCD5-45FA-BCC5-B8F78E4E2646}" type="slidenum">
              <a:rPr lang="uk-UA" smtClean="0"/>
              <a:t>‹#›</a:t>
            </a:fld>
            <a:endParaRPr lang="uk-UA"/>
          </a:p>
        </p:txBody>
      </p:sp>
    </p:spTree>
    <p:extLst>
      <p:ext uri="{BB962C8B-B14F-4D97-AF65-F5344CB8AC3E}">
        <p14:creationId xmlns:p14="http://schemas.microsoft.com/office/powerpoint/2010/main" val="11516441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endParaRPr lang="uk-UA"/>
          </a:p>
        </p:txBody>
      </p:sp>
      <p:sp>
        <p:nvSpPr>
          <p:cNvPr id="3" name="Дата 2"/>
          <p:cNvSpPr>
            <a:spLocks noGrp="1"/>
          </p:cNvSpPr>
          <p:nvPr>
            <p:ph type="dt" sz="half" idx="10"/>
          </p:nvPr>
        </p:nvSpPr>
        <p:spPr/>
        <p:txBody>
          <a:bodyPr/>
          <a:lstStyle/>
          <a:p>
            <a:fld id="{22204176-338A-4803-AC09-08F4A4229AFA}" type="datetimeFigureOut">
              <a:rPr lang="uk-UA" smtClean="0"/>
              <a:t>06.09.19</a:t>
            </a:fld>
            <a:endParaRPr lang="uk-UA"/>
          </a:p>
        </p:txBody>
      </p:sp>
      <p:sp>
        <p:nvSpPr>
          <p:cNvPr id="4" name="Нижний колонтитул 3"/>
          <p:cNvSpPr>
            <a:spLocks noGrp="1"/>
          </p:cNvSpPr>
          <p:nvPr>
            <p:ph type="ftr" sz="quarter" idx="11"/>
          </p:nvPr>
        </p:nvSpPr>
        <p:spPr/>
        <p:txBody>
          <a:bodyPr/>
          <a:lstStyle/>
          <a:p>
            <a:endParaRPr lang="uk-UA"/>
          </a:p>
        </p:txBody>
      </p:sp>
      <p:sp>
        <p:nvSpPr>
          <p:cNvPr id="5" name="Номер слайда 4"/>
          <p:cNvSpPr>
            <a:spLocks noGrp="1"/>
          </p:cNvSpPr>
          <p:nvPr>
            <p:ph type="sldNum" sz="quarter" idx="12"/>
          </p:nvPr>
        </p:nvSpPr>
        <p:spPr/>
        <p:txBody>
          <a:bodyPr/>
          <a:lstStyle/>
          <a:p>
            <a:fld id="{9D73654B-BCD5-45FA-BCC5-B8F78E4E2646}" type="slidenum">
              <a:rPr lang="uk-UA" smtClean="0"/>
              <a:t>‹#›</a:t>
            </a:fld>
            <a:endParaRPr lang="uk-UA"/>
          </a:p>
        </p:txBody>
      </p:sp>
    </p:spTree>
    <p:extLst>
      <p:ext uri="{BB962C8B-B14F-4D97-AF65-F5344CB8AC3E}">
        <p14:creationId xmlns:p14="http://schemas.microsoft.com/office/powerpoint/2010/main" val="21649075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p:cNvSpPr>
            <a:spLocks noGrp="1"/>
          </p:cNvSpPr>
          <p:nvPr>
            <p:ph type="dt" sz="half" idx="10"/>
          </p:nvPr>
        </p:nvSpPr>
        <p:spPr/>
        <p:txBody>
          <a:bodyPr/>
          <a:lstStyle/>
          <a:p>
            <a:fld id="{22204176-338A-4803-AC09-08F4A4229AFA}" type="datetimeFigureOut">
              <a:rPr lang="uk-UA" smtClean="0"/>
              <a:t>06.09.19</a:t>
            </a:fld>
            <a:endParaRPr lang="uk-UA"/>
          </a:p>
        </p:txBody>
      </p:sp>
      <p:sp>
        <p:nvSpPr>
          <p:cNvPr id="3" name="Нижний колонтитул 2"/>
          <p:cNvSpPr>
            <a:spLocks noGrp="1"/>
          </p:cNvSpPr>
          <p:nvPr>
            <p:ph type="ftr" sz="quarter" idx="11"/>
          </p:nvPr>
        </p:nvSpPr>
        <p:spPr/>
        <p:txBody>
          <a:bodyPr/>
          <a:lstStyle/>
          <a:p>
            <a:endParaRPr lang="uk-UA"/>
          </a:p>
        </p:txBody>
      </p:sp>
      <p:sp>
        <p:nvSpPr>
          <p:cNvPr id="4" name="Номер слайда 3"/>
          <p:cNvSpPr>
            <a:spLocks noGrp="1"/>
          </p:cNvSpPr>
          <p:nvPr>
            <p:ph type="sldNum" sz="quarter" idx="12"/>
          </p:nvPr>
        </p:nvSpPr>
        <p:spPr/>
        <p:txBody>
          <a:bodyPr/>
          <a:lstStyle/>
          <a:p>
            <a:fld id="{9D73654B-BCD5-45FA-BCC5-B8F78E4E2646}" type="slidenum">
              <a:rPr lang="uk-UA" smtClean="0"/>
              <a:t>‹#›</a:t>
            </a:fld>
            <a:endParaRPr lang="uk-UA"/>
          </a:p>
        </p:txBody>
      </p:sp>
    </p:spTree>
    <p:extLst>
      <p:ext uri="{BB962C8B-B14F-4D97-AF65-F5344CB8AC3E}">
        <p14:creationId xmlns:p14="http://schemas.microsoft.com/office/powerpoint/2010/main" val="36765322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9788" y="457200"/>
            <a:ext cx="3932237" cy="1600200"/>
          </a:xfrm>
        </p:spPr>
        <p:txBody>
          <a:bodyPr anchor="b"/>
          <a:lstStyle>
            <a:lvl1pPr>
              <a:defRPr sz="3200"/>
            </a:lvl1pPr>
          </a:lstStyle>
          <a:p>
            <a:r>
              <a:rPr lang="ru-RU"/>
              <a:t>Образец заголовка</a:t>
            </a:r>
            <a:endParaRPr lang="uk-UA"/>
          </a:p>
        </p:txBody>
      </p:sp>
      <p:sp>
        <p:nvSpPr>
          <p:cNvPr id="3" name="Объект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uk-UA"/>
          </a:p>
        </p:txBody>
      </p:sp>
      <p:sp>
        <p:nvSpPr>
          <p:cNvPr id="4" name="Текст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p:cNvSpPr>
            <a:spLocks noGrp="1"/>
          </p:cNvSpPr>
          <p:nvPr>
            <p:ph type="dt" sz="half" idx="10"/>
          </p:nvPr>
        </p:nvSpPr>
        <p:spPr/>
        <p:txBody>
          <a:bodyPr/>
          <a:lstStyle/>
          <a:p>
            <a:fld id="{22204176-338A-4803-AC09-08F4A4229AFA}" type="datetimeFigureOut">
              <a:rPr lang="uk-UA" smtClean="0"/>
              <a:t>06.09.19</a:t>
            </a:fld>
            <a:endParaRPr lang="uk-UA"/>
          </a:p>
        </p:txBody>
      </p:sp>
      <p:sp>
        <p:nvSpPr>
          <p:cNvPr id="6" name="Нижний колонтитул 5"/>
          <p:cNvSpPr>
            <a:spLocks noGrp="1"/>
          </p:cNvSpPr>
          <p:nvPr>
            <p:ph type="ftr" sz="quarter" idx="11"/>
          </p:nvPr>
        </p:nvSpPr>
        <p:spPr/>
        <p:txBody>
          <a:bodyPr/>
          <a:lstStyle/>
          <a:p>
            <a:endParaRPr lang="uk-UA"/>
          </a:p>
        </p:txBody>
      </p:sp>
      <p:sp>
        <p:nvSpPr>
          <p:cNvPr id="7" name="Номер слайда 6"/>
          <p:cNvSpPr>
            <a:spLocks noGrp="1"/>
          </p:cNvSpPr>
          <p:nvPr>
            <p:ph type="sldNum" sz="quarter" idx="12"/>
          </p:nvPr>
        </p:nvSpPr>
        <p:spPr/>
        <p:txBody>
          <a:bodyPr/>
          <a:lstStyle/>
          <a:p>
            <a:fld id="{9D73654B-BCD5-45FA-BCC5-B8F78E4E2646}" type="slidenum">
              <a:rPr lang="uk-UA" smtClean="0"/>
              <a:t>‹#›</a:t>
            </a:fld>
            <a:endParaRPr lang="uk-UA"/>
          </a:p>
        </p:txBody>
      </p:sp>
    </p:spTree>
    <p:extLst>
      <p:ext uri="{BB962C8B-B14F-4D97-AF65-F5344CB8AC3E}">
        <p14:creationId xmlns:p14="http://schemas.microsoft.com/office/powerpoint/2010/main" val="58816746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hyperlink" Target="http://www.presentationgo.com/" TargetMode="External"/><Relationship Id="rId2" Type="http://schemas.openxmlformats.org/officeDocument/2006/relationships/theme" Target="../theme/theme1.xml"/><Relationship Id="rId1" Type="http://schemas.openxmlformats.org/officeDocument/2006/relationships/slideLayout" Target="../slideLayouts/slideLayout1.xml"/><Relationship Id="rId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13" Type="http://schemas.openxmlformats.org/officeDocument/2006/relationships/slideLayout" Target="../slideLayouts/slideLayout14.xml"/><Relationship Id="rId3" Type="http://schemas.openxmlformats.org/officeDocument/2006/relationships/slideLayout" Target="../slideLayouts/slideLayout4.xml"/><Relationship Id="rId7" Type="http://schemas.openxmlformats.org/officeDocument/2006/relationships/slideLayout" Target="../slideLayouts/slideLayout8.xml"/><Relationship Id="rId12" Type="http://schemas.openxmlformats.org/officeDocument/2006/relationships/slideLayout" Target="../slideLayouts/slideLayout13.xml"/><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slideLayout" Target="../slideLayouts/slideLayout12.xml"/><Relationship Id="rId5" Type="http://schemas.openxmlformats.org/officeDocument/2006/relationships/slideLayout" Target="../slideLayouts/slideLayout6.xml"/><Relationship Id="rId10" Type="http://schemas.openxmlformats.org/officeDocument/2006/relationships/slideLayout" Target="../slideLayouts/slideLayout11.xml"/><Relationship Id="rId4" Type="http://schemas.openxmlformats.org/officeDocument/2006/relationships/slideLayout" Target="../slideLayouts/slideLayout5.xml"/><Relationship Id="rId9" Type="http://schemas.openxmlformats.org/officeDocument/2006/relationships/slideLayout" Target="../slideLayouts/slideLayout10.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hyperlink" Target="http://www.presentationgo.com/" TargetMode="External"/><Relationship Id="rId2" Type="http://schemas.openxmlformats.org/officeDocument/2006/relationships/theme" Target="../theme/theme3.xml"/><Relationship Id="rId1" Type="http://schemas.openxmlformats.org/officeDocument/2006/relationships/slideLayout" Target="../slideLayouts/slideLayout15.xml"/><Relationship Id="rId4" Type="http://schemas.openxmlformats.org/officeDocument/2006/relationships/image" Target="../media/image1.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hyperlink" Target="http://www.presentationgo.com/" TargetMode="Externa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theme" Target="../theme/theme4.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image" Target="../media/image1.png"/></Relationships>
</file>

<file path=ppt/slideMasters/_rels/slideMaster5.xml.rels><?xml version="1.0" encoding="UTF-8" standalone="yes"?>
<Relationships xmlns="http://schemas.openxmlformats.org/package/2006/relationships"><Relationship Id="rId3" Type="http://schemas.openxmlformats.org/officeDocument/2006/relationships/hyperlink" Target="http://www.presentationgo.com/" TargetMode="External"/><Relationship Id="rId2" Type="http://schemas.openxmlformats.org/officeDocument/2006/relationships/theme" Target="../theme/theme5.xml"/><Relationship Id="rId1" Type="http://schemas.openxmlformats.org/officeDocument/2006/relationships/slideLayout" Target="../slideLayouts/slideLayout27.xml"/><Relationship Id="rId4" Type="http://schemas.openxmlformats.org/officeDocument/2006/relationships/image" Target="../media/image1.png"/></Relationships>
</file>

<file path=ppt/slideMasters/_rels/slideMaster6.xml.rels><?xml version="1.0" encoding="UTF-8" standalone="yes"?>
<Relationships xmlns="http://schemas.openxmlformats.org/package/2006/relationships"><Relationship Id="rId3" Type="http://schemas.openxmlformats.org/officeDocument/2006/relationships/hyperlink" Target="http://www.presentationgo.com/" TargetMode="External"/><Relationship Id="rId2" Type="http://schemas.openxmlformats.org/officeDocument/2006/relationships/theme" Target="../theme/theme6.xml"/><Relationship Id="rId1" Type="http://schemas.openxmlformats.org/officeDocument/2006/relationships/slideLayout" Target="../slideLayouts/slideLayout28.xml"/><Relationship Id="rId4" Type="http://schemas.openxmlformats.org/officeDocument/2006/relationships/image" Target="../media/image1.png"/></Relationships>
</file>

<file path=ppt/slideMasters/_rels/slideMaster7.xml.rels><?xml version="1.0" encoding="UTF-8" standalone="yes"?>
<Relationships xmlns="http://schemas.openxmlformats.org/package/2006/relationships"><Relationship Id="rId3" Type="http://schemas.openxmlformats.org/officeDocument/2006/relationships/hyperlink" Target="http://www.presentationgo.com/" TargetMode="External"/><Relationship Id="rId2" Type="http://schemas.openxmlformats.org/officeDocument/2006/relationships/theme" Target="../theme/theme7.xml"/><Relationship Id="rId1" Type="http://schemas.openxmlformats.org/officeDocument/2006/relationships/slideLayout" Target="../slideLayouts/slideLayout29.xml"/><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163482"/>
            <a:ext cx="10515600" cy="739056"/>
          </a:xfrm>
          <a:prstGeom prst="rect">
            <a:avLst/>
          </a:prstGeom>
        </p:spPr>
        <p:txBody>
          <a:bodyPr>
            <a:normAutofit/>
          </a:bodyPr>
          <a:lstStyle/>
          <a:p>
            <a:pPr marL="0" lvl="0"/>
            <a:r>
              <a:rPr lang="en-US"/>
              <a:t>Click to edit Master title style</a:t>
            </a:r>
          </a:p>
        </p:txBody>
      </p:sp>
      <p:sp>
        <p:nvSpPr>
          <p:cNvPr id="3" name="Text Placeholder 2"/>
          <p:cNvSpPr>
            <a:spLocks noGrp="1"/>
          </p:cNvSpPr>
          <p:nvPr>
            <p:ph type="body" idx="1"/>
          </p:nvPr>
        </p:nvSpPr>
        <p:spPr>
          <a:xfrm>
            <a:off x="838200" y="1219200"/>
            <a:ext cx="10515600" cy="49577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Rectangle 8"/>
          <p:cNvSpPr/>
          <p:nvPr userDrawn="1"/>
        </p:nvSpPr>
        <p:spPr>
          <a:xfrm>
            <a:off x="0" y="6305911"/>
            <a:ext cx="12192000" cy="5520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bIns="91440" rtlCol="0" anchor="ctr"/>
          <a:lstStyle/>
          <a:p>
            <a:pPr algn="ctr">
              <a:defRPr/>
            </a:pPr>
            <a:r>
              <a:rPr lang="en-US" sz="3200" spc="150" dirty="0">
                <a:solidFill>
                  <a:prstClr val="white">
                    <a:lumMod val="75000"/>
                  </a:prstClr>
                </a:solidFill>
              </a:rPr>
              <a:t>www.</a:t>
            </a:r>
            <a:r>
              <a:rPr lang="en-US" sz="3200" spc="150" dirty="0">
                <a:solidFill>
                  <a:prstClr val="black">
                    <a:lumMod val="85000"/>
                    <a:lumOff val="15000"/>
                  </a:prstClr>
                </a:solidFill>
              </a:rPr>
              <a:t>presentationgo</a:t>
            </a:r>
            <a:r>
              <a:rPr lang="en-US" sz="3200" spc="150" dirty="0">
                <a:solidFill>
                  <a:prstClr val="white">
                    <a:lumMod val="75000"/>
                  </a:prstClr>
                </a:solidFill>
              </a:rPr>
              <a:t>.com</a:t>
            </a:r>
          </a:p>
        </p:txBody>
      </p:sp>
      <p:sp>
        <p:nvSpPr>
          <p:cNvPr id="7" name="Rectangle 6"/>
          <p:cNvSpPr/>
          <p:nvPr userDrawn="1"/>
        </p:nvSpPr>
        <p:spPr>
          <a:xfrm>
            <a:off x="-12701" y="6959601"/>
            <a:ext cx="1661032" cy="261610"/>
          </a:xfrm>
          <a:prstGeom prst="rect">
            <a:avLst/>
          </a:prstGeom>
        </p:spPr>
        <p:txBody>
          <a:bodyPr wrap="none">
            <a:spAutoFit/>
          </a:bodyPr>
          <a:lstStyle/>
          <a:p>
            <a:r>
              <a:rPr lang="en-US" sz="1100" dirty="0">
                <a:solidFill>
                  <a:srgbClr val="555555"/>
                </a:solidFill>
                <a:latin typeface="Open Sans" panose="020B0606030504020204" pitchFamily="34" charset="0"/>
              </a:rPr>
              <a:t>© </a:t>
            </a:r>
            <a:r>
              <a:rPr lang="en-US" sz="1100" dirty="0">
                <a:solidFill>
                  <a:srgbClr val="A5CD28"/>
                </a:solidFill>
                <a:latin typeface="Open Sans" panose="020B0606030504020204" pitchFamily="34" charset="0"/>
                <a:hlinkClick r:id="rId3" tooltip="PresentationGo!"/>
              </a:rPr>
              <a:t>presentationgo.com</a:t>
            </a:r>
            <a:endParaRPr lang="en-US" sz="1100" dirty="0">
              <a:solidFill>
                <a:prstClr val="black"/>
              </a:solidFill>
            </a:endParaRPr>
          </a:p>
        </p:txBody>
      </p:sp>
      <p:sp>
        <p:nvSpPr>
          <p:cNvPr id="13" name="Freeform 12"/>
          <p:cNvSpPr/>
          <p:nvPr userDrawn="1"/>
        </p:nvSpPr>
        <p:spPr>
          <a:xfrm rot="5400000">
            <a:off x="91178" y="173588"/>
            <a:ext cx="369496" cy="570902"/>
          </a:xfrm>
          <a:custGeom>
            <a:avLst/>
            <a:gdLst>
              <a:gd name="connsiteX0" fmla="*/ 210916 w 1034764"/>
              <a:gd name="connsiteY0" fmla="*/ 535701 h 1598797"/>
              <a:gd name="connsiteX1" fmla="*/ 331908 w 1034764"/>
              <a:gd name="connsiteY1" fmla="*/ 284049 h 1598797"/>
              <a:gd name="connsiteX2" fmla="*/ 741774 w 1034764"/>
              <a:gd name="connsiteY2" fmla="*/ 315409 h 1598797"/>
              <a:gd name="connsiteX3" fmla="*/ 403935 w 1034764"/>
              <a:gd name="connsiteY3" fmla="*/ 375418 h 1598797"/>
              <a:gd name="connsiteX4" fmla="*/ 266699 w 1034764"/>
              <a:gd name="connsiteY4" fmla="*/ 689905 h 1598797"/>
              <a:gd name="connsiteX5" fmla="*/ 266698 w 1034764"/>
              <a:gd name="connsiteY5" fmla="*/ 689907 h 1598797"/>
              <a:gd name="connsiteX6" fmla="*/ 210916 w 1034764"/>
              <a:gd name="connsiteY6" fmla="*/ 535701 h 1598797"/>
              <a:gd name="connsiteX7" fmla="*/ 134938 w 1034764"/>
              <a:gd name="connsiteY7" fmla="*/ 517381 h 1598797"/>
              <a:gd name="connsiteX8" fmla="*/ 517383 w 1034764"/>
              <a:gd name="connsiteY8" fmla="*/ 899826 h 1598797"/>
              <a:gd name="connsiteX9" fmla="*/ 899828 w 1034764"/>
              <a:gd name="connsiteY9" fmla="*/ 517381 h 1598797"/>
              <a:gd name="connsiteX10" fmla="*/ 517383 w 1034764"/>
              <a:gd name="connsiteY10" fmla="*/ 134936 h 1598797"/>
              <a:gd name="connsiteX11" fmla="*/ 134938 w 1034764"/>
              <a:gd name="connsiteY11" fmla="*/ 517381 h 1598797"/>
              <a:gd name="connsiteX12" fmla="*/ 0 w 1034764"/>
              <a:gd name="connsiteY12" fmla="*/ 517382 h 1598797"/>
              <a:gd name="connsiteX13" fmla="*/ 517382 w 1034764"/>
              <a:gd name="connsiteY13" fmla="*/ 0 h 1598797"/>
              <a:gd name="connsiteX14" fmla="*/ 1034764 w 1034764"/>
              <a:gd name="connsiteY14" fmla="*/ 517382 h 1598797"/>
              <a:gd name="connsiteX15" fmla="*/ 621653 w 1034764"/>
              <a:gd name="connsiteY15" fmla="*/ 1024253 h 1598797"/>
              <a:gd name="connsiteX16" fmla="*/ 620527 w 1034764"/>
              <a:gd name="connsiteY16" fmla="*/ 1024366 h 1598797"/>
              <a:gd name="connsiteX17" fmla="*/ 662992 w 1034764"/>
              <a:gd name="connsiteY17" fmla="*/ 1598797 h 1598797"/>
              <a:gd name="connsiteX18" fmla="*/ 371775 w 1034764"/>
              <a:gd name="connsiteY18" fmla="*/ 1598797 h 1598797"/>
              <a:gd name="connsiteX19" fmla="*/ 414241 w 1034764"/>
              <a:gd name="connsiteY19" fmla="*/ 1024367 h 1598797"/>
              <a:gd name="connsiteX20" fmla="*/ 413112 w 1034764"/>
              <a:gd name="connsiteY20" fmla="*/ 1024253 h 1598797"/>
              <a:gd name="connsiteX21" fmla="*/ 0 w 1034764"/>
              <a:gd name="connsiteY21" fmla="*/ 517382 h 1598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34764" h="1598797">
                <a:moveTo>
                  <a:pt x="210916" y="535701"/>
                </a:moveTo>
                <a:cubicBezTo>
                  <a:pt x="207764" y="443901"/>
                  <a:pt x="249915" y="348683"/>
                  <a:pt x="331908" y="284049"/>
                </a:cubicBezTo>
                <a:cubicBezTo>
                  <a:pt x="463097" y="180634"/>
                  <a:pt x="646600" y="194675"/>
                  <a:pt x="741774" y="315409"/>
                </a:cubicBezTo>
                <a:cubicBezTo>
                  <a:pt x="631231" y="275026"/>
                  <a:pt x="502220" y="297941"/>
                  <a:pt x="403935" y="375418"/>
                </a:cubicBezTo>
                <a:cubicBezTo>
                  <a:pt x="305650" y="452895"/>
                  <a:pt x="253243" y="572989"/>
                  <a:pt x="266699" y="689905"/>
                </a:cubicBezTo>
                <a:lnTo>
                  <a:pt x="266698" y="689907"/>
                </a:lnTo>
                <a:cubicBezTo>
                  <a:pt x="231008" y="644631"/>
                  <a:pt x="212807" y="590781"/>
                  <a:pt x="210916" y="535701"/>
                </a:cubicBezTo>
                <a:close/>
                <a:moveTo>
                  <a:pt x="134938" y="517381"/>
                </a:moveTo>
                <a:cubicBezTo>
                  <a:pt x="134938" y="728600"/>
                  <a:pt x="306164" y="899826"/>
                  <a:pt x="517383" y="899826"/>
                </a:cubicBezTo>
                <a:cubicBezTo>
                  <a:pt x="728602" y="899826"/>
                  <a:pt x="899828" y="728600"/>
                  <a:pt x="899828" y="517381"/>
                </a:cubicBezTo>
                <a:cubicBezTo>
                  <a:pt x="899828" y="306162"/>
                  <a:pt x="728602" y="134936"/>
                  <a:pt x="517383" y="134936"/>
                </a:cubicBezTo>
                <a:cubicBezTo>
                  <a:pt x="306164" y="134936"/>
                  <a:pt x="134938" y="306162"/>
                  <a:pt x="134938" y="517381"/>
                </a:cubicBezTo>
                <a:close/>
                <a:moveTo>
                  <a:pt x="0" y="517382"/>
                </a:moveTo>
                <a:cubicBezTo>
                  <a:pt x="0" y="231640"/>
                  <a:pt x="231640" y="0"/>
                  <a:pt x="517382" y="0"/>
                </a:cubicBezTo>
                <a:cubicBezTo>
                  <a:pt x="803124" y="0"/>
                  <a:pt x="1034764" y="231640"/>
                  <a:pt x="1034764" y="517382"/>
                </a:cubicBezTo>
                <a:cubicBezTo>
                  <a:pt x="1034764" y="767406"/>
                  <a:pt x="857415" y="976008"/>
                  <a:pt x="621653" y="1024253"/>
                </a:cubicBezTo>
                <a:lnTo>
                  <a:pt x="620527" y="1024366"/>
                </a:lnTo>
                <a:lnTo>
                  <a:pt x="662992" y="1598797"/>
                </a:lnTo>
                <a:lnTo>
                  <a:pt x="371775" y="1598797"/>
                </a:lnTo>
                <a:lnTo>
                  <a:pt x="414241" y="1024367"/>
                </a:lnTo>
                <a:lnTo>
                  <a:pt x="413112" y="1024253"/>
                </a:lnTo>
                <a:cubicBezTo>
                  <a:pt x="177349" y="976008"/>
                  <a:pt x="0" y="767406"/>
                  <a:pt x="0" y="517382"/>
                </a:cubicBezTo>
                <a:close/>
              </a:path>
            </a:pathLst>
          </a:custGeom>
          <a:solidFill>
            <a:schemeClr val="bg1"/>
          </a:solidFill>
          <a:ln>
            <a:noFill/>
          </a:ln>
          <a:effectLst>
            <a:outerShdw blurRad="12700" dist="12700" dir="2700000" algn="tl"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endParaRPr>
          </a:p>
        </p:txBody>
      </p:sp>
      <p:grpSp>
        <p:nvGrpSpPr>
          <p:cNvPr id="14" name="Group 13"/>
          <p:cNvGrpSpPr/>
          <p:nvPr userDrawn="1"/>
        </p:nvGrpSpPr>
        <p:grpSpPr>
          <a:xfrm>
            <a:off x="-1654908" y="-16654"/>
            <a:ext cx="1569183" cy="612144"/>
            <a:chOff x="-2096383" y="21447"/>
            <a:chExt cx="1569183" cy="612144"/>
          </a:xfrm>
        </p:grpSpPr>
        <p:sp>
          <p:nvSpPr>
            <p:cNvPr id="15" name="TextBox 14"/>
            <p:cNvSpPr txBox="1"/>
            <p:nvPr userDrawn="1"/>
          </p:nvSpPr>
          <p:spPr>
            <a:xfrm>
              <a:off x="-2096383" y="21447"/>
              <a:ext cx="365806" cy="246221"/>
            </a:xfrm>
            <a:prstGeom prst="rect">
              <a:avLst/>
            </a:prstGeom>
            <a:noFill/>
          </p:spPr>
          <p:txBody>
            <a:bodyPr wrap="none" rtlCol="0">
              <a:spAutoFit/>
            </a:bodyPr>
            <a:lstStyle/>
            <a:p>
              <a:r>
                <a:rPr lang="en-US" sz="1000" dirty="0">
                  <a:solidFill>
                    <a:prstClr val="black"/>
                  </a:solidFill>
                  <a:latin typeface="Open Sans" panose="020B0606030504020204" pitchFamily="34" charset="0"/>
                  <a:ea typeface="Open Sans" panose="020B0606030504020204" pitchFamily="34" charset="0"/>
                  <a:cs typeface="Open Sans" panose="020B0606030504020204" pitchFamily="34" charset="0"/>
                </a:rPr>
                <a:t>By:</a:t>
              </a:r>
            </a:p>
          </p:txBody>
        </p:sp>
        <p:sp>
          <p:nvSpPr>
            <p:cNvPr id="16" name="TextBox 15"/>
            <p:cNvSpPr txBox="1"/>
            <p:nvPr userDrawn="1"/>
          </p:nvSpPr>
          <p:spPr>
            <a:xfrm>
              <a:off x="-1002010" y="387370"/>
              <a:ext cx="474810" cy="246221"/>
            </a:xfrm>
            <a:prstGeom prst="rect">
              <a:avLst/>
            </a:prstGeom>
            <a:noFill/>
          </p:spPr>
          <p:txBody>
            <a:bodyPr wrap="none" rtlCol="0">
              <a:spAutoFit/>
            </a:bodyPr>
            <a:lstStyle/>
            <a:p>
              <a:r>
                <a:rPr lang="en-US" sz="1000" dirty="0">
                  <a:solidFill>
                    <a:prstClr val="black"/>
                  </a:solidFill>
                  <a:latin typeface="Open Sans" panose="020B0606030504020204" pitchFamily="34" charset="0"/>
                  <a:ea typeface="Open Sans" panose="020B0606030504020204" pitchFamily="34" charset="0"/>
                  <a:cs typeface="Open Sans" panose="020B0606030504020204" pitchFamily="34" charset="0"/>
                </a:rPr>
                <a:t>.com</a:t>
              </a:r>
            </a:p>
          </p:txBody>
        </p:sp>
        <p:pic>
          <p:nvPicPr>
            <p:cNvPr id="17" name="Picture 16"/>
            <p:cNvPicPr>
              <a:picLocks noChangeAspect="1"/>
            </p:cNvPicPr>
            <p:nvPr userDrawn="1"/>
          </p:nvPicPr>
          <p:blipFill>
            <a:blip r:embed="rId4"/>
            <a:stretch>
              <a:fillRect/>
            </a:stretch>
          </p:blipFill>
          <p:spPr>
            <a:xfrm>
              <a:off x="-2018604" y="234547"/>
              <a:ext cx="1405251" cy="185944"/>
            </a:xfrm>
            <a:prstGeom prst="rect">
              <a:avLst/>
            </a:prstGeom>
          </p:spPr>
        </p:pic>
      </p:grpSp>
    </p:spTree>
    <p:extLst>
      <p:ext uri="{BB962C8B-B14F-4D97-AF65-F5344CB8AC3E}">
        <p14:creationId xmlns:p14="http://schemas.microsoft.com/office/powerpoint/2010/main" val="1894273907"/>
      </p:ext>
    </p:extLst>
  </p:cSld>
  <p:clrMap bg1="lt1" tx1="dk1" bg2="lt2" tx2="dk2" accent1="accent1" accent2="accent2" accent3="accent3" accent4="accent4" accent5="accent5" accent6="accent6" hlink="hlink" folHlink="folHlink"/>
  <p:sldLayoutIdLst>
    <p:sldLayoutId id="2147483702" r:id="rId1"/>
  </p:sldLayoutIdLst>
  <p:txStyles>
    <p:titleStyle>
      <a:lvl1pPr algn="l" defTabSz="914400" rtl="0" eaLnBrk="1" latinLnBrk="0" hangingPunct="1">
        <a:lnSpc>
          <a:spcPct val="90000"/>
        </a:lnSpc>
        <a:spcBef>
          <a:spcPct val="0"/>
        </a:spcBef>
        <a:buNone/>
        <a:defRPr lang="en-US" sz="3600" b="1" kern="1200">
          <a:solidFill>
            <a:schemeClr val="tx1"/>
          </a:solidFill>
          <a:latin typeface="Helvetica" panose="020B0500000000000000"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a:t>Образец заголовка</a:t>
            </a:r>
            <a:endParaRPr lang="uk-UA"/>
          </a:p>
        </p:txBody>
      </p:sp>
      <p:sp>
        <p:nvSpPr>
          <p:cNvPr id="3" name="Текст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uk-UA"/>
          </a:p>
        </p:txBody>
      </p:sp>
      <p:sp>
        <p:nvSpPr>
          <p:cNvPr id="4" name="Дата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02B5385-9326-4069-8831-7E26E23A9F36}" type="datetimeFigureOut">
              <a:rPr lang="uk-UA" smtClean="0"/>
              <a:t>06.09.19</a:t>
            </a:fld>
            <a:endParaRPr lang="uk-UA"/>
          </a:p>
        </p:txBody>
      </p:sp>
      <p:sp>
        <p:nvSpPr>
          <p:cNvPr id="5" name="Нижний колонтитул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uk-UA"/>
          </a:p>
        </p:txBody>
      </p:sp>
      <p:sp>
        <p:nvSpPr>
          <p:cNvPr id="6" name="Номер слайда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00911D8-0DFF-4D05-83FB-A69398A408A6}" type="slidenum">
              <a:rPr lang="uk-UA" smtClean="0"/>
              <a:t>‹#›</a:t>
            </a:fld>
            <a:endParaRPr lang="uk-UA"/>
          </a:p>
        </p:txBody>
      </p:sp>
    </p:spTree>
    <p:extLst>
      <p:ext uri="{BB962C8B-B14F-4D97-AF65-F5344CB8AC3E}">
        <p14:creationId xmlns:p14="http://schemas.microsoft.com/office/powerpoint/2010/main" val="4102651838"/>
      </p:ext>
    </p:extLst>
  </p:cSld>
  <p:clrMap bg1="lt1" tx1="dk1" bg2="lt2" tx2="dk2" accent1="accent1" accent2="accent2" accent3="accent3" accent4="accent4" accent5="accent5" accent6="accent6" hlink="hlink" folHlink="folHlink"/>
  <p:sldLayoutIdLst>
    <p:sldLayoutId id="2147483716" r:id="rId1"/>
    <p:sldLayoutId id="2147483717" r:id="rId2"/>
    <p:sldLayoutId id="2147483718" r:id="rId3"/>
    <p:sldLayoutId id="2147483719" r:id="rId4"/>
    <p:sldLayoutId id="2147483720" r:id="rId5"/>
    <p:sldLayoutId id="2147483721" r:id="rId6"/>
    <p:sldLayoutId id="2147483722" r:id="rId7"/>
    <p:sldLayoutId id="2147483723" r:id="rId8"/>
    <p:sldLayoutId id="2147483724" r:id="rId9"/>
    <p:sldLayoutId id="2147483725" r:id="rId10"/>
    <p:sldLayoutId id="2147483726" r:id="rId11"/>
    <p:sldLayoutId id="2147483741" r:id="rId12"/>
    <p:sldLayoutId id="2147483748"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uk-UA"/>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gradFill>
          <a:gsLst>
            <a:gs pos="0">
              <a:srgbClr val="EFEDEE"/>
            </a:gs>
            <a:gs pos="53000">
              <a:srgbClr val="F1EFF0"/>
            </a:gs>
            <a:gs pos="77000">
              <a:srgbClr val="EFEDEE"/>
            </a:gs>
            <a:gs pos="100000">
              <a:srgbClr val="EFEBEC"/>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163482"/>
            <a:ext cx="10515600" cy="739056"/>
          </a:xfrm>
          <a:prstGeom prst="rect">
            <a:avLst/>
          </a:prstGeom>
        </p:spPr>
        <p:txBody>
          <a:bodyPr rIns="0">
            <a:normAutofit/>
          </a:bodyPr>
          <a:lstStyle/>
          <a:p>
            <a:pPr marL="0" lvl="0"/>
            <a:r>
              <a:rPr lang="en-US"/>
              <a:t>Click to edit Master title style</a:t>
            </a:r>
          </a:p>
        </p:txBody>
      </p:sp>
      <p:sp>
        <p:nvSpPr>
          <p:cNvPr id="3" name="Text Placeholder 2"/>
          <p:cNvSpPr>
            <a:spLocks noGrp="1"/>
          </p:cNvSpPr>
          <p:nvPr>
            <p:ph type="body" idx="1"/>
          </p:nvPr>
        </p:nvSpPr>
        <p:spPr>
          <a:xfrm>
            <a:off x="838200" y="1219200"/>
            <a:ext cx="10515600" cy="49577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Rectangle 8"/>
          <p:cNvSpPr/>
          <p:nvPr userDrawn="1"/>
        </p:nvSpPr>
        <p:spPr>
          <a:xfrm>
            <a:off x="0" y="6305911"/>
            <a:ext cx="12192000" cy="5520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bIns="91440" rtlCol="0" anchor="ctr"/>
          <a:lstStyle/>
          <a:p>
            <a:pPr algn="ctr">
              <a:defRPr/>
            </a:pPr>
            <a:r>
              <a:rPr lang="en-US" sz="3200" spc="150" dirty="0">
                <a:solidFill>
                  <a:prstClr val="white">
                    <a:lumMod val="75000"/>
                  </a:prstClr>
                </a:solidFill>
              </a:rPr>
              <a:t>www.</a:t>
            </a:r>
            <a:r>
              <a:rPr lang="en-US" sz="3200" spc="150" dirty="0">
                <a:solidFill>
                  <a:prstClr val="black">
                    <a:lumMod val="85000"/>
                    <a:lumOff val="15000"/>
                  </a:prstClr>
                </a:solidFill>
              </a:rPr>
              <a:t>presentationgo</a:t>
            </a:r>
            <a:r>
              <a:rPr lang="en-US" sz="3200" spc="150" dirty="0">
                <a:solidFill>
                  <a:prstClr val="white">
                    <a:lumMod val="75000"/>
                  </a:prstClr>
                </a:solidFill>
              </a:rPr>
              <a:t>.com</a:t>
            </a:r>
          </a:p>
        </p:txBody>
      </p:sp>
      <p:sp>
        <p:nvSpPr>
          <p:cNvPr id="7" name="Rectangle 6"/>
          <p:cNvSpPr/>
          <p:nvPr userDrawn="1"/>
        </p:nvSpPr>
        <p:spPr>
          <a:xfrm>
            <a:off x="-12701" y="6959601"/>
            <a:ext cx="1661032" cy="261610"/>
          </a:xfrm>
          <a:prstGeom prst="rect">
            <a:avLst/>
          </a:prstGeom>
        </p:spPr>
        <p:txBody>
          <a:bodyPr wrap="none">
            <a:spAutoFit/>
          </a:bodyPr>
          <a:lstStyle/>
          <a:p>
            <a:r>
              <a:rPr lang="en-US" sz="1100" dirty="0">
                <a:solidFill>
                  <a:srgbClr val="555555"/>
                </a:solidFill>
                <a:latin typeface="Open Sans" panose="020B0606030504020204" pitchFamily="34" charset="0"/>
              </a:rPr>
              <a:t>© </a:t>
            </a:r>
            <a:r>
              <a:rPr lang="en-US" sz="1100" dirty="0">
                <a:solidFill>
                  <a:srgbClr val="A5CD28"/>
                </a:solidFill>
                <a:latin typeface="Open Sans" panose="020B0606030504020204" pitchFamily="34" charset="0"/>
                <a:hlinkClick r:id="rId3" tooltip="PresentationGo!"/>
              </a:rPr>
              <a:t>presentationgo.com</a:t>
            </a:r>
            <a:endParaRPr lang="en-US" sz="1100" dirty="0">
              <a:solidFill>
                <a:prstClr val="black"/>
              </a:solidFill>
            </a:endParaRPr>
          </a:p>
        </p:txBody>
      </p:sp>
      <p:sp>
        <p:nvSpPr>
          <p:cNvPr id="13" name="Freeform 12"/>
          <p:cNvSpPr/>
          <p:nvPr userDrawn="1"/>
        </p:nvSpPr>
        <p:spPr>
          <a:xfrm rot="5400000">
            <a:off x="91178" y="173588"/>
            <a:ext cx="369496" cy="570902"/>
          </a:xfrm>
          <a:custGeom>
            <a:avLst/>
            <a:gdLst>
              <a:gd name="connsiteX0" fmla="*/ 210916 w 1034764"/>
              <a:gd name="connsiteY0" fmla="*/ 535701 h 1598797"/>
              <a:gd name="connsiteX1" fmla="*/ 331908 w 1034764"/>
              <a:gd name="connsiteY1" fmla="*/ 284049 h 1598797"/>
              <a:gd name="connsiteX2" fmla="*/ 741774 w 1034764"/>
              <a:gd name="connsiteY2" fmla="*/ 315409 h 1598797"/>
              <a:gd name="connsiteX3" fmla="*/ 403935 w 1034764"/>
              <a:gd name="connsiteY3" fmla="*/ 375418 h 1598797"/>
              <a:gd name="connsiteX4" fmla="*/ 266699 w 1034764"/>
              <a:gd name="connsiteY4" fmla="*/ 689905 h 1598797"/>
              <a:gd name="connsiteX5" fmla="*/ 266698 w 1034764"/>
              <a:gd name="connsiteY5" fmla="*/ 689907 h 1598797"/>
              <a:gd name="connsiteX6" fmla="*/ 210916 w 1034764"/>
              <a:gd name="connsiteY6" fmla="*/ 535701 h 1598797"/>
              <a:gd name="connsiteX7" fmla="*/ 134938 w 1034764"/>
              <a:gd name="connsiteY7" fmla="*/ 517381 h 1598797"/>
              <a:gd name="connsiteX8" fmla="*/ 517383 w 1034764"/>
              <a:gd name="connsiteY8" fmla="*/ 899826 h 1598797"/>
              <a:gd name="connsiteX9" fmla="*/ 899828 w 1034764"/>
              <a:gd name="connsiteY9" fmla="*/ 517381 h 1598797"/>
              <a:gd name="connsiteX10" fmla="*/ 517383 w 1034764"/>
              <a:gd name="connsiteY10" fmla="*/ 134936 h 1598797"/>
              <a:gd name="connsiteX11" fmla="*/ 134938 w 1034764"/>
              <a:gd name="connsiteY11" fmla="*/ 517381 h 1598797"/>
              <a:gd name="connsiteX12" fmla="*/ 0 w 1034764"/>
              <a:gd name="connsiteY12" fmla="*/ 517382 h 1598797"/>
              <a:gd name="connsiteX13" fmla="*/ 517382 w 1034764"/>
              <a:gd name="connsiteY13" fmla="*/ 0 h 1598797"/>
              <a:gd name="connsiteX14" fmla="*/ 1034764 w 1034764"/>
              <a:gd name="connsiteY14" fmla="*/ 517382 h 1598797"/>
              <a:gd name="connsiteX15" fmla="*/ 621653 w 1034764"/>
              <a:gd name="connsiteY15" fmla="*/ 1024253 h 1598797"/>
              <a:gd name="connsiteX16" fmla="*/ 620527 w 1034764"/>
              <a:gd name="connsiteY16" fmla="*/ 1024366 h 1598797"/>
              <a:gd name="connsiteX17" fmla="*/ 662992 w 1034764"/>
              <a:gd name="connsiteY17" fmla="*/ 1598797 h 1598797"/>
              <a:gd name="connsiteX18" fmla="*/ 371775 w 1034764"/>
              <a:gd name="connsiteY18" fmla="*/ 1598797 h 1598797"/>
              <a:gd name="connsiteX19" fmla="*/ 414241 w 1034764"/>
              <a:gd name="connsiteY19" fmla="*/ 1024367 h 1598797"/>
              <a:gd name="connsiteX20" fmla="*/ 413112 w 1034764"/>
              <a:gd name="connsiteY20" fmla="*/ 1024253 h 1598797"/>
              <a:gd name="connsiteX21" fmla="*/ 0 w 1034764"/>
              <a:gd name="connsiteY21" fmla="*/ 517382 h 1598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34764" h="1598797">
                <a:moveTo>
                  <a:pt x="210916" y="535701"/>
                </a:moveTo>
                <a:cubicBezTo>
                  <a:pt x="207764" y="443901"/>
                  <a:pt x="249915" y="348683"/>
                  <a:pt x="331908" y="284049"/>
                </a:cubicBezTo>
                <a:cubicBezTo>
                  <a:pt x="463097" y="180634"/>
                  <a:pt x="646600" y="194675"/>
                  <a:pt x="741774" y="315409"/>
                </a:cubicBezTo>
                <a:cubicBezTo>
                  <a:pt x="631231" y="275026"/>
                  <a:pt x="502220" y="297941"/>
                  <a:pt x="403935" y="375418"/>
                </a:cubicBezTo>
                <a:cubicBezTo>
                  <a:pt x="305650" y="452895"/>
                  <a:pt x="253243" y="572989"/>
                  <a:pt x="266699" y="689905"/>
                </a:cubicBezTo>
                <a:lnTo>
                  <a:pt x="266698" y="689907"/>
                </a:lnTo>
                <a:cubicBezTo>
                  <a:pt x="231008" y="644631"/>
                  <a:pt x="212807" y="590781"/>
                  <a:pt x="210916" y="535701"/>
                </a:cubicBezTo>
                <a:close/>
                <a:moveTo>
                  <a:pt x="134938" y="517381"/>
                </a:moveTo>
                <a:cubicBezTo>
                  <a:pt x="134938" y="728600"/>
                  <a:pt x="306164" y="899826"/>
                  <a:pt x="517383" y="899826"/>
                </a:cubicBezTo>
                <a:cubicBezTo>
                  <a:pt x="728602" y="899826"/>
                  <a:pt x="899828" y="728600"/>
                  <a:pt x="899828" y="517381"/>
                </a:cubicBezTo>
                <a:cubicBezTo>
                  <a:pt x="899828" y="306162"/>
                  <a:pt x="728602" y="134936"/>
                  <a:pt x="517383" y="134936"/>
                </a:cubicBezTo>
                <a:cubicBezTo>
                  <a:pt x="306164" y="134936"/>
                  <a:pt x="134938" y="306162"/>
                  <a:pt x="134938" y="517381"/>
                </a:cubicBezTo>
                <a:close/>
                <a:moveTo>
                  <a:pt x="0" y="517382"/>
                </a:moveTo>
                <a:cubicBezTo>
                  <a:pt x="0" y="231640"/>
                  <a:pt x="231640" y="0"/>
                  <a:pt x="517382" y="0"/>
                </a:cubicBezTo>
                <a:cubicBezTo>
                  <a:pt x="803124" y="0"/>
                  <a:pt x="1034764" y="231640"/>
                  <a:pt x="1034764" y="517382"/>
                </a:cubicBezTo>
                <a:cubicBezTo>
                  <a:pt x="1034764" y="767406"/>
                  <a:pt x="857415" y="976008"/>
                  <a:pt x="621653" y="1024253"/>
                </a:cubicBezTo>
                <a:lnTo>
                  <a:pt x="620527" y="1024366"/>
                </a:lnTo>
                <a:lnTo>
                  <a:pt x="662992" y="1598797"/>
                </a:lnTo>
                <a:lnTo>
                  <a:pt x="371775" y="1598797"/>
                </a:lnTo>
                <a:lnTo>
                  <a:pt x="414241" y="1024367"/>
                </a:lnTo>
                <a:lnTo>
                  <a:pt x="413112" y="1024253"/>
                </a:lnTo>
                <a:cubicBezTo>
                  <a:pt x="177349" y="976008"/>
                  <a:pt x="0" y="767406"/>
                  <a:pt x="0" y="517382"/>
                </a:cubicBezTo>
                <a:close/>
              </a:path>
            </a:pathLst>
          </a:custGeom>
          <a:solidFill>
            <a:schemeClr val="bg1"/>
          </a:solidFill>
          <a:ln>
            <a:noFill/>
          </a:ln>
          <a:effectLst>
            <a:outerShdw blurRad="12700" dist="12700" dir="2700000" algn="tl"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endParaRPr>
          </a:p>
        </p:txBody>
      </p:sp>
      <p:grpSp>
        <p:nvGrpSpPr>
          <p:cNvPr id="14" name="Group 13"/>
          <p:cNvGrpSpPr/>
          <p:nvPr userDrawn="1"/>
        </p:nvGrpSpPr>
        <p:grpSpPr>
          <a:xfrm>
            <a:off x="-1654908" y="-16654"/>
            <a:ext cx="1569183" cy="612144"/>
            <a:chOff x="-2096383" y="21447"/>
            <a:chExt cx="1569183" cy="612144"/>
          </a:xfrm>
        </p:grpSpPr>
        <p:sp>
          <p:nvSpPr>
            <p:cNvPr id="15" name="TextBox 14"/>
            <p:cNvSpPr txBox="1"/>
            <p:nvPr userDrawn="1"/>
          </p:nvSpPr>
          <p:spPr>
            <a:xfrm>
              <a:off x="-2096383" y="21447"/>
              <a:ext cx="365806" cy="246221"/>
            </a:xfrm>
            <a:prstGeom prst="rect">
              <a:avLst/>
            </a:prstGeom>
            <a:noFill/>
          </p:spPr>
          <p:txBody>
            <a:bodyPr wrap="none" rtlCol="0">
              <a:spAutoFit/>
            </a:bodyPr>
            <a:lstStyle/>
            <a:p>
              <a:r>
                <a:rPr lang="en-US" sz="1000" dirty="0">
                  <a:solidFill>
                    <a:prstClr val="black"/>
                  </a:solidFill>
                  <a:latin typeface="Open Sans" panose="020B0606030504020204" pitchFamily="34" charset="0"/>
                  <a:ea typeface="Open Sans" panose="020B0606030504020204" pitchFamily="34" charset="0"/>
                  <a:cs typeface="Open Sans" panose="020B0606030504020204" pitchFamily="34" charset="0"/>
                </a:rPr>
                <a:t>By:</a:t>
              </a:r>
            </a:p>
          </p:txBody>
        </p:sp>
        <p:sp>
          <p:nvSpPr>
            <p:cNvPr id="16" name="TextBox 15"/>
            <p:cNvSpPr txBox="1"/>
            <p:nvPr userDrawn="1"/>
          </p:nvSpPr>
          <p:spPr>
            <a:xfrm>
              <a:off x="-1002010" y="387370"/>
              <a:ext cx="474810" cy="246221"/>
            </a:xfrm>
            <a:prstGeom prst="rect">
              <a:avLst/>
            </a:prstGeom>
            <a:noFill/>
          </p:spPr>
          <p:txBody>
            <a:bodyPr wrap="none" rtlCol="0">
              <a:spAutoFit/>
            </a:bodyPr>
            <a:lstStyle/>
            <a:p>
              <a:r>
                <a:rPr lang="en-US" sz="1000" dirty="0">
                  <a:solidFill>
                    <a:prstClr val="black"/>
                  </a:solidFill>
                  <a:latin typeface="Open Sans" panose="020B0606030504020204" pitchFamily="34" charset="0"/>
                  <a:ea typeface="Open Sans" panose="020B0606030504020204" pitchFamily="34" charset="0"/>
                  <a:cs typeface="Open Sans" panose="020B0606030504020204" pitchFamily="34" charset="0"/>
                </a:rPr>
                <a:t>.com</a:t>
              </a:r>
            </a:p>
          </p:txBody>
        </p:sp>
        <p:pic>
          <p:nvPicPr>
            <p:cNvPr id="17" name="Picture 16"/>
            <p:cNvPicPr>
              <a:picLocks noChangeAspect="1"/>
            </p:cNvPicPr>
            <p:nvPr userDrawn="1"/>
          </p:nvPicPr>
          <p:blipFill>
            <a:blip r:embed="rId4"/>
            <a:stretch>
              <a:fillRect/>
            </a:stretch>
          </p:blipFill>
          <p:spPr>
            <a:xfrm>
              <a:off x="-2018604" y="234547"/>
              <a:ext cx="1405251" cy="185944"/>
            </a:xfrm>
            <a:prstGeom prst="rect">
              <a:avLst/>
            </a:prstGeom>
          </p:spPr>
        </p:pic>
      </p:grpSp>
    </p:spTree>
    <p:extLst>
      <p:ext uri="{BB962C8B-B14F-4D97-AF65-F5344CB8AC3E}">
        <p14:creationId xmlns:p14="http://schemas.microsoft.com/office/powerpoint/2010/main" val="2570987002"/>
      </p:ext>
    </p:extLst>
  </p:cSld>
  <p:clrMap bg1="lt1" tx1="dk1" bg2="lt2" tx2="dk2" accent1="accent1" accent2="accent2" accent3="accent3" accent4="accent4" accent5="accent5" accent6="accent6" hlink="hlink" folHlink="folHlink"/>
  <p:sldLayoutIdLst>
    <p:sldLayoutId id="2147483728" r:id="rId1"/>
  </p:sldLayoutIdLst>
  <p:txStyles>
    <p:titleStyle>
      <a:lvl1pPr algn="l" defTabSz="914400" rtl="0" eaLnBrk="1" latinLnBrk="0" hangingPunct="1">
        <a:lnSpc>
          <a:spcPct val="90000"/>
        </a:lnSpc>
        <a:spcBef>
          <a:spcPct val="0"/>
        </a:spcBef>
        <a:buNone/>
        <a:defRPr lang="en-US" sz="3600" b="1" kern="1200">
          <a:solidFill>
            <a:schemeClr val="tx1"/>
          </a:solidFill>
          <a:latin typeface="Helvetica" panose="020B0500000000000000"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6185"/>
            <a:ext cx="10515600" cy="1325033"/>
          </a:xfrm>
          <a:prstGeom prst="rect">
            <a:avLst/>
          </a:prstGeom>
        </p:spPr>
        <p:txBody>
          <a:bodyPr vert="horz" lIns="91440" tIns="45720" rIns="91440" bIns="45720" rtlCol="0" anchor="ctr">
            <a:normAutofit/>
          </a:bodyPr>
          <a:lstStyle/>
          <a:p>
            <a:r>
              <a:rPr lang="ru-RU"/>
              <a:t>Образец заголовка</a:t>
            </a:r>
            <a:endParaRPr lang="en-US"/>
          </a:p>
        </p:txBody>
      </p:sp>
      <p:sp>
        <p:nvSpPr>
          <p:cNvPr id="3" name="Text Placeholder 2"/>
          <p:cNvSpPr>
            <a:spLocks noGrp="1"/>
          </p:cNvSpPr>
          <p:nvPr>
            <p:ph type="body" idx="1"/>
          </p:nvPr>
        </p:nvSpPr>
        <p:spPr>
          <a:xfrm>
            <a:off x="838200" y="1826684"/>
            <a:ext cx="10515600" cy="4349749"/>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a:p>
        </p:txBody>
      </p:sp>
      <p:sp>
        <p:nvSpPr>
          <p:cNvPr id="4" name="Date Placeholder 3"/>
          <p:cNvSpPr>
            <a:spLocks noGrp="1"/>
          </p:cNvSpPr>
          <p:nvPr>
            <p:ph type="dt" sz="half" idx="2"/>
          </p:nvPr>
        </p:nvSpPr>
        <p:spPr>
          <a:xfrm>
            <a:off x="838200" y="6356351"/>
            <a:ext cx="2743200" cy="366183"/>
          </a:xfrm>
          <a:prstGeom prst="rect">
            <a:avLst/>
          </a:prstGeom>
        </p:spPr>
        <p:txBody>
          <a:bodyPr vert="horz" lIns="91440" tIns="45720" rIns="91440" bIns="45720" rtlCol="0" anchor="ctr"/>
          <a:lstStyle>
            <a:lvl1pPr algn="l">
              <a:defRPr sz="1600">
                <a:solidFill>
                  <a:schemeClr val="tx1">
                    <a:tint val="75000"/>
                  </a:schemeClr>
                </a:solidFill>
              </a:defRPr>
            </a:lvl1pPr>
          </a:lstStyle>
          <a:p>
            <a:fld id="{E198D554-23A8-4EB2-B8BE-BA3D17196C40}" type="datetime1">
              <a:rPr lang="en-US" kern="0" smtClean="0">
                <a:solidFill>
                  <a:prstClr val="black">
                    <a:tint val="75000"/>
                  </a:prstClr>
                </a:solidFill>
                <a:latin typeface="Arial"/>
                <a:cs typeface="Arial"/>
                <a:sym typeface="Arial"/>
                <a:rtl val="0"/>
              </a:rPr>
              <a:pPr/>
              <a:t>9/6/19</a:t>
            </a:fld>
            <a:endParaRPr lang="en-US" kern="0">
              <a:solidFill>
                <a:prstClr val="black">
                  <a:tint val="75000"/>
                </a:prstClr>
              </a:solidFill>
              <a:latin typeface="Arial"/>
              <a:cs typeface="Arial"/>
              <a:sym typeface="Arial"/>
              <a:rtl val="0"/>
            </a:endParaRPr>
          </a:p>
        </p:txBody>
      </p:sp>
      <p:sp>
        <p:nvSpPr>
          <p:cNvPr id="5" name="Footer Placeholder 4"/>
          <p:cNvSpPr>
            <a:spLocks noGrp="1"/>
          </p:cNvSpPr>
          <p:nvPr>
            <p:ph type="ftr" sz="quarter" idx="3"/>
          </p:nvPr>
        </p:nvSpPr>
        <p:spPr>
          <a:xfrm>
            <a:off x="4038600" y="6356351"/>
            <a:ext cx="4114800" cy="366183"/>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en-US" kern="0">
              <a:solidFill>
                <a:prstClr val="black">
                  <a:tint val="75000"/>
                </a:prstClr>
              </a:solidFill>
              <a:latin typeface="Arial"/>
              <a:cs typeface="Arial"/>
              <a:sym typeface="Arial"/>
              <a:rtl val="0"/>
            </a:endParaRPr>
          </a:p>
        </p:txBody>
      </p:sp>
      <p:sp>
        <p:nvSpPr>
          <p:cNvPr id="6" name="Slide Number Placeholder 5"/>
          <p:cNvSpPr>
            <a:spLocks noGrp="1"/>
          </p:cNvSpPr>
          <p:nvPr>
            <p:ph type="sldNum" sz="quarter" idx="4"/>
          </p:nvPr>
        </p:nvSpPr>
        <p:spPr>
          <a:xfrm>
            <a:off x="8610600" y="6356351"/>
            <a:ext cx="2743200" cy="366183"/>
          </a:xfrm>
          <a:prstGeom prst="rect">
            <a:avLst/>
          </a:prstGeom>
        </p:spPr>
        <p:txBody>
          <a:bodyPr vert="horz" lIns="91440" tIns="45720" rIns="91440" bIns="45720" rtlCol="0" anchor="ctr"/>
          <a:lstStyle>
            <a:lvl1pPr algn="r">
              <a:defRPr sz="1600">
                <a:solidFill>
                  <a:schemeClr val="tx1">
                    <a:tint val="75000"/>
                  </a:schemeClr>
                </a:solidFill>
              </a:defRPr>
            </a:lvl1pPr>
          </a:lstStyle>
          <a:p>
            <a:fld id="{1C0DB9A4-7C00-41BB-B303-4E91C20728DD}" type="slidenum">
              <a:rPr lang="en-US" kern="0" smtClean="0">
                <a:solidFill>
                  <a:prstClr val="black">
                    <a:tint val="75000"/>
                  </a:prstClr>
                </a:solidFill>
                <a:latin typeface="Arial"/>
                <a:cs typeface="Arial"/>
                <a:sym typeface="Arial"/>
                <a:rtl val="0"/>
              </a:rPr>
              <a:pPr/>
              <a:t>‹#›</a:t>
            </a:fld>
            <a:endParaRPr lang="en-US" kern="0">
              <a:solidFill>
                <a:prstClr val="black">
                  <a:tint val="75000"/>
                </a:prstClr>
              </a:solidFill>
              <a:latin typeface="Arial"/>
              <a:cs typeface="Arial"/>
              <a:sym typeface="Arial"/>
              <a:rtl val="0"/>
            </a:endParaRPr>
          </a:p>
        </p:txBody>
      </p:sp>
      <p:sp>
        <p:nvSpPr>
          <p:cNvPr id="7" name="Rectangle 6"/>
          <p:cNvSpPr/>
          <p:nvPr userDrawn="1"/>
        </p:nvSpPr>
        <p:spPr>
          <a:xfrm>
            <a:off x="-88900" y="6959601"/>
            <a:ext cx="1319592" cy="256545"/>
          </a:xfrm>
          <a:prstGeom prst="rect">
            <a:avLst/>
          </a:prstGeom>
        </p:spPr>
        <p:txBody>
          <a:bodyPr wrap="none">
            <a:spAutoFit/>
          </a:bodyPr>
          <a:lstStyle/>
          <a:p>
            <a:r>
              <a:rPr lang="en-US" sz="1067" kern="0" dirty="0">
                <a:solidFill>
                  <a:srgbClr val="555555"/>
                </a:solidFill>
                <a:latin typeface="Open Sans" panose="020B0606030504020204" pitchFamily="34" charset="0"/>
                <a:cs typeface="Arial"/>
                <a:sym typeface="Arial"/>
                <a:rtl val="0"/>
              </a:rPr>
              <a:t>© </a:t>
            </a:r>
            <a:r>
              <a:rPr lang="en-US" sz="1067" kern="0" dirty="0">
                <a:solidFill>
                  <a:srgbClr val="A5CD28"/>
                </a:solidFill>
                <a:latin typeface="Open Sans" panose="020B0606030504020204" pitchFamily="34" charset="0"/>
                <a:cs typeface="Arial"/>
                <a:sym typeface="Arial"/>
                <a:hlinkClick r:id="rId13" tooltip="PresentationGo!"/>
                <a:rtl val="0"/>
              </a:rPr>
              <a:t>presentationgo.com</a:t>
            </a:r>
            <a:endParaRPr lang="en-US" sz="1067" kern="0" dirty="0">
              <a:solidFill>
                <a:srgbClr val="000000"/>
              </a:solidFill>
              <a:latin typeface="Arial"/>
              <a:cs typeface="Arial"/>
              <a:sym typeface="Arial"/>
              <a:rtl val="0"/>
            </a:endParaRPr>
          </a:p>
        </p:txBody>
      </p:sp>
      <p:grpSp>
        <p:nvGrpSpPr>
          <p:cNvPr id="8" name="Group 7"/>
          <p:cNvGrpSpPr/>
          <p:nvPr userDrawn="1"/>
        </p:nvGrpSpPr>
        <p:grpSpPr>
          <a:xfrm>
            <a:off x="-2206545" y="-98405"/>
            <a:ext cx="1977374" cy="785351"/>
            <a:chOff x="-2096383" y="21447"/>
            <a:chExt cx="1483030" cy="589013"/>
          </a:xfrm>
        </p:grpSpPr>
        <p:sp>
          <p:nvSpPr>
            <p:cNvPr id="9" name="TextBox 8"/>
            <p:cNvSpPr txBox="1"/>
            <p:nvPr userDrawn="1"/>
          </p:nvSpPr>
          <p:spPr>
            <a:xfrm>
              <a:off x="-2096383" y="21447"/>
              <a:ext cx="283972" cy="223090"/>
            </a:xfrm>
            <a:prstGeom prst="rect">
              <a:avLst/>
            </a:prstGeom>
            <a:noFill/>
          </p:spPr>
          <p:txBody>
            <a:bodyPr wrap="none" rtlCol="0">
              <a:spAutoFit/>
            </a:bodyPr>
            <a:lstStyle/>
            <a:p>
              <a:r>
                <a:rPr lang="en-US" sz="1333" kern="0" dirty="0">
                  <a:solidFill>
                    <a:srgbClr val="000000"/>
                  </a:solidFill>
                  <a:latin typeface="Open Sans" panose="020B0606030504020204" pitchFamily="34" charset="0"/>
                  <a:ea typeface="Open Sans" panose="020B0606030504020204" pitchFamily="34" charset="0"/>
                  <a:cs typeface="Open Sans" panose="020B0606030504020204" pitchFamily="34" charset="0"/>
                  <a:sym typeface="Arial"/>
                  <a:rtl val="0"/>
                </a:rPr>
                <a:t>By:</a:t>
              </a:r>
            </a:p>
          </p:txBody>
        </p:sp>
        <p:sp>
          <p:nvSpPr>
            <p:cNvPr id="10" name="TextBox 9"/>
            <p:cNvSpPr txBox="1"/>
            <p:nvPr userDrawn="1"/>
          </p:nvSpPr>
          <p:spPr>
            <a:xfrm>
              <a:off x="-1002010" y="387370"/>
              <a:ext cx="369332" cy="223090"/>
            </a:xfrm>
            <a:prstGeom prst="rect">
              <a:avLst/>
            </a:prstGeom>
            <a:noFill/>
          </p:spPr>
          <p:txBody>
            <a:bodyPr wrap="none" rtlCol="0">
              <a:spAutoFit/>
            </a:bodyPr>
            <a:lstStyle/>
            <a:p>
              <a:r>
                <a:rPr lang="en-US" sz="1333" kern="0" dirty="0">
                  <a:solidFill>
                    <a:srgbClr val="000000"/>
                  </a:solidFill>
                  <a:latin typeface="Open Sans" panose="020B0606030504020204" pitchFamily="34" charset="0"/>
                  <a:ea typeface="Open Sans" panose="020B0606030504020204" pitchFamily="34" charset="0"/>
                  <a:cs typeface="Open Sans" panose="020B0606030504020204" pitchFamily="34" charset="0"/>
                  <a:sym typeface="Arial"/>
                  <a:rtl val="0"/>
                </a:rPr>
                <a:t>.com</a:t>
              </a:r>
            </a:p>
          </p:txBody>
        </p:sp>
        <p:pic>
          <p:nvPicPr>
            <p:cNvPr id="11" name="Picture 10"/>
            <p:cNvPicPr>
              <a:picLocks noChangeAspect="1"/>
            </p:cNvPicPr>
            <p:nvPr userDrawn="1"/>
          </p:nvPicPr>
          <p:blipFill>
            <a:blip r:embed="rId14"/>
            <a:stretch>
              <a:fillRect/>
            </a:stretch>
          </p:blipFill>
          <p:spPr>
            <a:xfrm>
              <a:off x="-2018604" y="234547"/>
              <a:ext cx="1405251" cy="185944"/>
            </a:xfrm>
            <a:prstGeom prst="rect">
              <a:avLst/>
            </a:prstGeom>
          </p:spPr>
        </p:pic>
      </p:grpSp>
    </p:spTree>
    <p:extLst>
      <p:ext uri="{BB962C8B-B14F-4D97-AF65-F5344CB8AC3E}">
        <p14:creationId xmlns:p14="http://schemas.microsoft.com/office/powerpoint/2010/main" val="3543358001"/>
      </p:ext>
    </p:extLst>
  </p:cSld>
  <p:clrMap bg1="lt1" tx1="dk1" bg2="lt2" tx2="dk2" accent1="accent1" accent2="accent2" accent3="accent3" accent4="accent4" accent5="accent5" accent6="accent6" hlink="hlink" folHlink="fol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Lst>
  <p:hf hdr="0"/>
  <p:txStyles>
    <p:titleStyle>
      <a:lvl1pPr algn="l" defTabSz="1219170" rtl="0" eaLnBrk="1" latinLnBrk="0" hangingPunct="1">
        <a:lnSpc>
          <a:spcPct val="90000"/>
        </a:lnSpc>
        <a:spcBef>
          <a:spcPct val="0"/>
        </a:spcBef>
        <a:buNone/>
        <a:defRPr sz="5867" kern="1200">
          <a:solidFill>
            <a:schemeClr val="tx1"/>
          </a:solidFill>
          <a:latin typeface="+mj-lt"/>
          <a:ea typeface="+mj-ea"/>
          <a:cs typeface="+mj-cs"/>
        </a:defRPr>
      </a:lvl1pPr>
    </p:titleStyle>
    <p:bodyStyle>
      <a:lvl1pPr marL="304792" indent="-304792" algn="l" defTabSz="1219170" rtl="0" eaLnBrk="1" latinLnBrk="0" hangingPunct="1">
        <a:lnSpc>
          <a:spcPct val="90000"/>
        </a:lnSpc>
        <a:spcBef>
          <a:spcPts val="1333"/>
        </a:spcBef>
        <a:buFont typeface="Arial" panose="020B0604020202020204" pitchFamily="34" charset="0"/>
        <a:buChar char="•"/>
        <a:defRPr sz="3733" kern="1200">
          <a:solidFill>
            <a:schemeClr val="tx1"/>
          </a:solidFill>
          <a:latin typeface="+mn-lt"/>
          <a:ea typeface="+mn-ea"/>
          <a:cs typeface="+mn-cs"/>
        </a:defRPr>
      </a:lvl1pPr>
      <a:lvl2pPr marL="914377" indent="-304792" algn="l" defTabSz="1219170" rtl="0" eaLnBrk="1" latinLnBrk="0" hangingPunct="1">
        <a:lnSpc>
          <a:spcPct val="90000"/>
        </a:lnSpc>
        <a:spcBef>
          <a:spcPts val="667"/>
        </a:spcBef>
        <a:buFont typeface="Arial" panose="020B0604020202020204" pitchFamily="34" charset="0"/>
        <a:buChar char="•"/>
        <a:defRPr sz="3200" kern="1200">
          <a:solidFill>
            <a:schemeClr val="tx1"/>
          </a:solidFill>
          <a:latin typeface="+mn-lt"/>
          <a:ea typeface="+mn-ea"/>
          <a:cs typeface="+mn-cs"/>
        </a:defRPr>
      </a:lvl2pPr>
      <a:lvl3pPr marL="1523962" indent="-304792" algn="l" defTabSz="1219170" rtl="0" eaLnBrk="1" latinLnBrk="0" hangingPunct="1">
        <a:lnSpc>
          <a:spcPct val="90000"/>
        </a:lnSpc>
        <a:spcBef>
          <a:spcPts val="667"/>
        </a:spcBef>
        <a:buFont typeface="Arial" panose="020B0604020202020204" pitchFamily="34" charset="0"/>
        <a:buChar char="•"/>
        <a:defRPr sz="2667" kern="1200">
          <a:solidFill>
            <a:schemeClr val="tx1"/>
          </a:solidFill>
          <a:latin typeface="+mn-lt"/>
          <a:ea typeface="+mn-ea"/>
          <a:cs typeface="+mn-cs"/>
        </a:defRPr>
      </a:lvl3pPr>
      <a:lvl4pPr marL="2133547"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4pPr>
      <a:lvl5pPr marL="274313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5pPr>
      <a:lvl6pPr marL="335271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gradFill>
          <a:gsLst>
            <a:gs pos="0">
              <a:srgbClr val="EFEDEE"/>
            </a:gs>
            <a:gs pos="53000">
              <a:srgbClr val="F1EFF0"/>
            </a:gs>
            <a:gs pos="77000">
              <a:srgbClr val="EFEDEE"/>
            </a:gs>
            <a:gs pos="100000">
              <a:srgbClr val="EFEBEC"/>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163482"/>
            <a:ext cx="10515600" cy="739056"/>
          </a:xfrm>
          <a:prstGeom prst="rect">
            <a:avLst/>
          </a:prstGeom>
        </p:spPr>
        <p:txBody>
          <a:bodyPr>
            <a:normAutofit/>
          </a:bodyPr>
          <a:lstStyle/>
          <a:p>
            <a:pPr marL="0" lvl="0"/>
            <a:r>
              <a:rPr lang="en-US"/>
              <a:t>Click to edit Master title style</a:t>
            </a:r>
          </a:p>
        </p:txBody>
      </p:sp>
      <p:sp>
        <p:nvSpPr>
          <p:cNvPr id="3" name="Text Placeholder 2"/>
          <p:cNvSpPr>
            <a:spLocks noGrp="1"/>
          </p:cNvSpPr>
          <p:nvPr>
            <p:ph type="body" idx="1"/>
          </p:nvPr>
        </p:nvSpPr>
        <p:spPr>
          <a:xfrm>
            <a:off x="838200" y="1219200"/>
            <a:ext cx="10515600" cy="49577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Rectangle 8"/>
          <p:cNvSpPr/>
          <p:nvPr userDrawn="1"/>
        </p:nvSpPr>
        <p:spPr>
          <a:xfrm>
            <a:off x="0" y="6305911"/>
            <a:ext cx="12192000" cy="5520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bIns="91440" rtlCol="0" anchor="ctr"/>
          <a:lstStyle/>
          <a:p>
            <a:pPr algn="ctr">
              <a:defRPr/>
            </a:pPr>
            <a:r>
              <a:rPr lang="en-US" sz="3200" spc="150" dirty="0">
                <a:solidFill>
                  <a:prstClr val="white">
                    <a:lumMod val="75000"/>
                  </a:prstClr>
                </a:solidFill>
              </a:rPr>
              <a:t>www.</a:t>
            </a:r>
            <a:r>
              <a:rPr lang="en-US" sz="3200" spc="150" dirty="0">
                <a:solidFill>
                  <a:prstClr val="black">
                    <a:lumMod val="85000"/>
                    <a:lumOff val="15000"/>
                  </a:prstClr>
                </a:solidFill>
              </a:rPr>
              <a:t>presentationgo</a:t>
            </a:r>
            <a:r>
              <a:rPr lang="en-US" sz="3200" spc="150" dirty="0">
                <a:solidFill>
                  <a:prstClr val="white">
                    <a:lumMod val="75000"/>
                  </a:prstClr>
                </a:solidFill>
              </a:rPr>
              <a:t>.com</a:t>
            </a:r>
          </a:p>
        </p:txBody>
      </p:sp>
      <p:sp>
        <p:nvSpPr>
          <p:cNvPr id="7" name="Rectangle 6"/>
          <p:cNvSpPr/>
          <p:nvPr userDrawn="1"/>
        </p:nvSpPr>
        <p:spPr>
          <a:xfrm>
            <a:off x="-12701" y="6959601"/>
            <a:ext cx="1661032" cy="261610"/>
          </a:xfrm>
          <a:prstGeom prst="rect">
            <a:avLst/>
          </a:prstGeom>
        </p:spPr>
        <p:txBody>
          <a:bodyPr wrap="none">
            <a:spAutoFit/>
          </a:bodyPr>
          <a:lstStyle/>
          <a:p>
            <a:r>
              <a:rPr lang="en-US" sz="1100" dirty="0">
                <a:solidFill>
                  <a:srgbClr val="555555"/>
                </a:solidFill>
                <a:latin typeface="Open Sans" panose="020B0606030504020204" pitchFamily="34" charset="0"/>
              </a:rPr>
              <a:t>© </a:t>
            </a:r>
            <a:r>
              <a:rPr lang="en-US" sz="1100" dirty="0">
                <a:solidFill>
                  <a:srgbClr val="A5CD28"/>
                </a:solidFill>
                <a:latin typeface="Open Sans" panose="020B0606030504020204" pitchFamily="34" charset="0"/>
                <a:hlinkClick r:id="rId3" tooltip="PresentationGo!"/>
              </a:rPr>
              <a:t>presentationgo.com</a:t>
            </a:r>
            <a:endParaRPr lang="en-US" sz="1100" dirty="0">
              <a:solidFill>
                <a:prstClr val="black"/>
              </a:solidFill>
            </a:endParaRPr>
          </a:p>
        </p:txBody>
      </p:sp>
      <p:sp>
        <p:nvSpPr>
          <p:cNvPr id="13" name="Freeform 12"/>
          <p:cNvSpPr/>
          <p:nvPr userDrawn="1"/>
        </p:nvSpPr>
        <p:spPr>
          <a:xfrm rot="5400000">
            <a:off x="91178" y="173588"/>
            <a:ext cx="369496" cy="570902"/>
          </a:xfrm>
          <a:custGeom>
            <a:avLst/>
            <a:gdLst>
              <a:gd name="connsiteX0" fmla="*/ 210916 w 1034764"/>
              <a:gd name="connsiteY0" fmla="*/ 535701 h 1598797"/>
              <a:gd name="connsiteX1" fmla="*/ 331908 w 1034764"/>
              <a:gd name="connsiteY1" fmla="*/ 284049 h 1598797"/>
              <a:gd name="connsiteX2" fmla="*/ 741774 w 1034764"/>
              <a:gd name="connsiteY2" fmla="*/ 315409 h 1598797"/>
              <a:gd name="connsiteX3" fmla="*/ 403935 w 1034764"/>
              <a:gd name="connsiteY3" fmla="*/ 375418 h 1598797"/>
              <a:gd name="connsiteX4" fmla="*/ 266699 w 1034764"/>
              <a:gd name="connsiteY4" fmla="*/ 689905 h 1598797"/>
              <a:gd name="connsiteX5" fmla="*/ 266698 w 1034764"/>
              <a:gd name="connsiteY5" fmla="*/ 689907 h 1598797"/>
              <a:gd name="connsiteX6" fmla="*/ 210916 w 1034764"/>
              <a:gd name="connsiteY6" fmla="*/ 535701 h 1598797"/>
              <a:gd name="connsiteX7" fmla="*/ 134938 w 1034764"/>
              <a:gd name="connsiteY7" fmla="*/ 517381 h 1598797"/>
              <a:gd name="connsiteX8" fmla="*/ 517383 w 1034764"/>
              <a:gd name="connsiteY8" fmla="*/ 899826 h 1598797"/>
              <a:gd name="connsiteX9" fmla="*/ 899828 w 1034764"/>
              <a:gd name="connsiteY9" fmla="*/ 517381 h 1598797"/>
              <a:gd name="connsiteX10" fmla="*/ 517383 w 1034764"/>
              <a:gd name="connsiteY10" fmla="*/ 134936 h 1598797"/>
              <a:gd name="connsiteX11" fmla="*/ 134938 w 1034764"/>
              <a:gd name="connsiteY11" fmla="*/ 517381 h 1598797"/>
              <a:gd name="connsiteX12" fmla="*/ 0 w 1034764"/>
              <a:gd name="connsiteY12" fmla="*/ 517382 h 1598797"/>
              <a:gd name="connsiteX13" fmla="*/ 517382 w 1034764"/>
              <a:gd name="connsiteY13" fmla="*/ 0 h 1598797"/>
              <a:gd name="connsiteX14" fmla="*/ 1034764 w 1034764"/>
              <a:gd name="connsiteY14" fmla="*/ 517382 h 1598797"/>
              <a:gd name="connsiteX15" fmla="*/ 621653 w 1034764"/>
              <a:gd name="connsiteY15" fmla="*/ 1024253 h 1598797"/>
              <a:gd name="connsiteX16" fmla="*/ 620527 w 1034764"/>
              <a:gd name="connsiteY16" fmla="*/ 1024366 h 1598797"/>
              <a:gd name="connsiteX17" fmla="*/ 662992 w 1034764"/>
              <a:gd name="connsiteY17" fmla="*/ 1598797 h 1598797"/>
              <a:gd name="connsiteX18" fmla="*/ 371775 w 1034764"/>
              <a:gd name="connsiteY18" fmla="*/ 1598797 h 1598797"/>
              <a:gd name="connsiteX19" fmla="*/ 414241 w 1034764"/>
              <a:gd name="connsiteY19" fmla="*/ 1024367 h 1598797"/>
              <a:gd name="connsiteX20" fmla="*/ 413112 w 1034764"/>
              <a:gd name="connsiteY20" fmla="*/ 1024253 h 1598797"/>
              <a:gd name="connsiteX21" fmla="*/ 0 w 1034764"/>
              <a:gd name="connsiteY21" fmla="*/ 517382 h 1598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34764" h="1598797">
                <a:moveTo>
                  <a:pt x="210916" y="535701"/>
                </a:moveTo>
                <a:cubicBezTo>
                  <a:pt x="207764" y="443901"/>
                  <a:pt x="249915" y="348683"/>
                  <a:pt x="331908" y="284049"/>
                </a:cubicBezTo>
                <a:cubicBezTo>
                  <a:pt x="463097" y="180634"/>
                  <a:pt x="646600" y="194675"/>
                  <a:pt x="741774" y="315409"/>
                </a:cubicBezTo>
                <a:cubicBezTo>
                  <a:pt x="631231" y="275026"/>
                  <a:pt x="502220" y="297941"/>
                  <a:pt x="403935" y="375418"/>
                </a:cubicBezTo>
                <a:cubicBezTo>
                  <a:pt x="305650" y="452895"/>
                  <a:pt x="253243" y="572989"/>
                  <a:pt x="266699" y="689905"/>
                </a:cubicBezTo>
                <a:lnTo>
                  <a:pt x="266698" y="689907"/>
                </a:lnTo>
                <a:cubicBezTo>
                  <a:pt x="231008" y="644631"/>
                  <a:pt x="212807" y="590781"/>
                  <a:pt x="210916" y="535701"/>
                </a:cubicBezTo>
                <a:close/>
                <a:moveTo>
                  <a:pt x="134938" y="517381"/>
                </a:moveTo>
                <a:cubicBezTo>
                  <a:pt x="134938" y="728600"/>
                  <a:pt x="306164" y="899826"/>
                  <a:pt x="517383" y="899826"/>
                </a:cubicBezTo>
                <a:cubicBezTo>
                  <a:pt x="728602" y="899826"/>
                  <a:pt x="899828" y="728600"/>
                  <a:pt x="899828" y="517381"/>
                </a:cubicBezTo>
                <a:cubicBezTo>
                  <a:pt x="899828" y="306162"/>
                  <a:pt x="728602" y="134936"/>
                  <a:pt x="517383" y="134936"/>
                </a:cubicBezTo>
                <a:cubicBezTo>
                  <a:pt x="306164" y="134936"/>
                  <a:pt x="134938" y="306162"/>
                  <a:pt x="134938" y="517381"/>
                </a:cubicBezTo>
                <a:close/>
                <a:moveTo>
                  <a:pt x="0" y="517382"/>
                </a:moveTo>
                <a:cubicBezTo>
                  <a:pt x="0" y="231640"/>
                  <a:pt x="231640" y="0"/>
                  <a:pt x="517382" y="0"/>
                </a:cubicBezTo>
                <a:cubicBezTo>
                  <a:pt x="803124" y="0"/>
                  <a:pt x="1034764" y="231640"/>
                  <a:pt x="1034764" y="517382"/>
                </a:cubicBezTo>
                <a:cubicBezTo>
                  <a:pt x="1034764" y="767406"/>
                  <a:pt x="857415" y="976008"/>
                  <a:pt x="621653" y="1024253"/>
                </a:cubicBezTo>
                <a:lnTo>
                  <a:pt x="620527" y="1024366"/>
                </a:lnTo>
                <a:lnTo>
                  <a:pt x="662992" y="1598797"/>
                </a:lnTo>
                <a:lnTo>
                  <a:pt x="371775" y="1598797"/>
                </a:lnTo>
                <a:lnTo>
                  <a:pt x="414241" y="1024367"/>
                </a:lnTo>
                <a:lnTo>
                  <a:pt x="413112" y="1024253"/>
                </a:lnTo>
                <a:cubicBezTo>
                  <a:pt x="177349" y="976008"/>
                  <a:pt x="0" y="767406"/>
                  <a:pt x="0" y="517382"/>
                </a:cubicBezTo>
                <a:close/>
              </a:path>
            </a:pathLst>
          </a:custGeom>
          <a:solidFill>
            <a:schemeClr val="bg1"/>
          </a:solidFill>
          <a:ln>
            <a:noFill/>
          </a:ln>
          <a:effectLst>
            <a:outerShdw blurRad="12700" dist="12700" dir="2700000" algn="tl"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endParaRPr>
          </a:p>
        </p:txBody>
      </p:sp>
      <p:grpSp>
        <p:nvGrpSpPr>
          <p:cNvPr id="14" name="Group 13"/>
          <p:cNvGrpSpPr/>
          <p:nvPr userDrawn="1"/>
        </p:nvGrpSpPr>
        <p:grpSpPr>
          <a:xfrm>
            <a:off x="-1654908" y="-16654"/>
            <a:ext cx="1569183" cy="612144"/>
            <a:chOff x="-2096383" y="21447"/>
            <a:chExt cx="1569183" cy="612144"/>
          </a:xfrm>
        </p:grpSpPr>
        <p:sp>
          <p:nvSpPr>
            <p:cNvPr id="15" name="TextBox 14"/>
            <p:cNvSpPr txBox="1"/>
            <p:nvPr userDrawn="1"/>
          </p:nvSpPr>
          <p:spPr>
            <a:xfrm>
              <a:off x="-2096383" y="21447"/>
              <a:ext cx="365806" cy="246221"/>
            </a:xfrm>
            <a:prstGeom prst="rect">
              <a:avLst/>
            </a:prstGeom>
            <a:noFill/>
          </p:spPr>
          <p:txBody>
            <a:bodyPr wrap="none" rtlCol="0">
              <a:spAutoFit/>
            </a:bodyPr>
            <a:lstStyle/>
            <a:p>
              <a:r>
                <a:rPr lang="en-US" sz="1000" dirty="0">
                  <a:solidFill>
                    <a:prstClr val="black"/>
                  </a:solidFill>
                  <a:latin typeface="Open Sans" panose="020B0606030504020204" pitchFamily="34" charset="0"/>
                  <a:ea typeface="Open Sans" panose="020B0606030504020204" pitchFamily="34" charset="0"/>
                  <a:cs typeface="Open Sans" panose="020B0606030504020204" pitchFamily="34" charset="0"/>
                </a:rPr>
                <a:t>By:</a:t>
              </a:r>
            </a:p>
          </p:txBody>
        </p:sp>
        <p:sp>
          <p:nvSpPr>
            <p:cNvPr id="16" name="TextBox 15"/>
            <p:cNvSpPr txBox="1"/>
            <p:nvPr userDrawn="1"/>
          </p:nvSpPr>
          <p:spPr>
            <a:xfrm>
              <a:off x="-1002010" y="387370"/>
              <a:ext cx="474810" cy="246221"/>
            </a:xfrm>
            <a:prstGeom prst="rect">
              <a:avLst/>
            </a:prstGeom>
            <a:noFill/>
          </p:spPr>
          <p:txBody>
            <a:bodyPr wrap="none" rtlCol="0">
              <a:spAutoFit/>
            </a:bodyPr>
            <a:lstStyle/>
            <a:p>
              <a:r>
                <a:rPr lang="en-US" sz="1000" dirty="0">
                  <a:solidFill>
                    <a:prstClr val="black"/>
                  </a:solidFill>
                  <a:latin typeface="Open Sans" panose="020B0606030504020204" pitchFamily="34" charset="0"/>
                  <a:ea typeface="Open Sans" panose="020B0606030504020204" pitchFamily="34" charset="0"/>
                  <a:cs typeface="Open Sans" panose="020B0606030504020204" pitchFamily="34" charset="0"/>
                </a:rPr>
                <a:t>.com</a:t>
              </a:r>
            </a:p>
          </p:txBody>
        </p:sp>
        <p:pic>
          <p:nvPicPr>
            <p:cNvPr id="17" name="Picture 16"/>
            <p:cNvPicPr>
              <a:picLocks noChangeAspect="1"/>
            </p:cNvPicPr>
            <p:nvPr userDrawn="1"/>
          </p:nvPicPr>
          <p:blipFill>
            <a:blip r:embed="rId4"/>
            <a:stretch>
              <a:fillRect/>
            </a:stretch>
          </p:blipFill>
          <p:spPr>
            <a:xfrm>
              <a:off x="-2018604" y="234547"/>
              <a:ext cx="1405251" cy="185944"/>
            </a:xfrm>
            <a:prstGeom prst="rect">
              <a:avLst/>
            </a:prstGeom>
          </p:spPr>
        </p:pic>
      </p:grpSp>
    </p:spTree>
    <p:extLst>
      <p:ext uri="{BB962C8B-B14F-4D97-AF65-F5344CB8AC3E}">
        <p14:creationId xmlns:p14="http://schemas.microsoft.com/office/powerpoint/2010/main" val="647563993"/>
      </p:ext>
    </p:extLst>
  </p:cSld>
  <p:clrMap bg1="lt1" tx1="dk1" bg2="lt2" tx2="dk2" accent1="accent1" accent2="accent2" accent3="accent3" accent4="accent4" accent5="accent5" accent6="accent6" hlink="hlink" folHlink="folHlink"/>
  <p:sldLayoutIdLst>
    <p:sldLayoutId id="2147483743" r:id="rId1"/>
  </p:sldLayoutIdLst>
  <p:txStyles>
    <p:titleStyle>
      <a:lvl1pPr algn="l" defTabSz="914400" rtl="0" eaLnBrk="1" latinLnBrk="0" hangingPunct="1">
        <a:lnSpc>
          <a:spcPct val="90000"/>
        </a:lnSpc>
        <a:spcBef>
          <a:spcPct val="0"/>
        </a:spcBef>
        <a:buNone/>
        <a:defRPr lang="en-US" sz="3600" b="1" kern="1200">
          <a:solidFill>
            <a:schemeClr val="tx1"/>
          </a:solidFill>
          <a:latin typeface="Helvetica" panose="020B0500000000000000"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gradFill>
          <a:gsLst>
            <a:gs pos="0">
              <a:srgbClr val="EFEDEE"/>
            </a:gs>
            <a:gs pos="53000">
              <a:srgbClr val="F1EFF0"/>
            </a:gs>
            <a:gs pos="77000">
              <a:srgbClr val="EFEDEE"/>
            </a:gs>
            <a:gs pos="100000">
              <a:srgbClr val="EFEBEC"/>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163482"/>
            <a:ext cx="10515600" cy="739056"/>
          </a:xfrm>
          <a:prstGeom prst="rect">
            <a:avLst/>
          </a:prstGeom>
        </p:spPr>
        <p:txBody>
          <a:bodyPr>
            <a:normAutofit/>
          </a:bodyPr>
          <a:lstStyle/>
          <a:p>
            <a:pPr marL="0" lvl="0"/>
            <a:r>
              <a:rPr lang="en-US"/>
              <a:t>Click to edit Master title style</a:t>
            </a:r>
          </a:p>
        </p:txBody>
      </p:sp>
      <p:sp>
        <p:nvSpPr>
          <p:cNvPr id="3" name="Text Placeholder 2"/>
          <p:cNvSpPr>
            <a:spLocks noGrp="1"/>
          </p:cNvSpPr>
          <p:nvPr>
            <p:ph type="body" idx="1"/>
          </p:nvPr>
        </p:nvSpPr>
        <p:spPr>
          <a:xfrm>
            <a:off x="838200" y="1219200"/>
            <a:ext cx="10515600" cy="49577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Rectangle 8"/>
          <p:cNvSpPr/>
          <p:nvPr userDrawn="1"/>
        </p:nvSpPr>
        <p:spPr>
          <a:xfrm>
            <a:off x="0" y="6305911"/>
            <a:ext cx="12192000" cy="5520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bIns="91440" rtlCol="0" anchor="ctr"/>
          <a:lstStyle/>
          <a:p>
            <a:pPr algn="ctr">
              <a:defRPr/>
            </a:pPr>
            <a:r>
              <a:rPr lang="en-US" sz="3200" spc="150" dirty="0">
                <a:solidFill>
                  <a:prstClr val="white">
                    <a:lumMod val="75000"/>
                  </a:prstClr>
                </a:solidFill>
              </a:rPr>
              <a:t>www.</a:t>
            </a:r>
            <a:r>
              <a:rPr lang="en-US" sz="3200" spc="150" dirty="0">
                <a:solidFill>
                  <a:prstClr val="black">
                    <a:lumMod val="85000"/>
                    <a:lumOff val="15000"/>
                  </a:prstClr>
                </a:solidFill>
              </a:rPr>
              <a:t>presentationgo</a:t>
            </a:r>
            <a:r>
              <a:rPr lang="en-US" sz="3200" spc="150" dirty="0">
                <a:solidFill>
                  <a:prstClr val="white">
                    <a:lumMod val="75000"/>
                  </a:prstClr>
                </a:solidFill>
              </a:rPr>
              <a:t>.com</a:t>
            </a:r>
          </a:p>
        </p:txBody>
      </p:sp>
      <p:sp>
        <p:nvSpPr>
          <p:cNvPr id="7" name="Rectangle 6"/>
          <p:cNvSpPr/>
          <p:nvPr userDrawn="1"/>
        </p:nvSpPr>
        <p:spPr>
          <a:xfrm>
            <a:off x="-12701" y="6959601"/>
            <a:ext cx="1661032" cy="261610"/>
          </a:xfrm>
          <a:prstGeom prst="rect">
            <a:avLst/>
          </a:prstGeom>
        </p:spPr>
        <p:txBody>
          <a:bodyPr wrap="none">
            <a:spAutoFit/>
          </a:bodyPr>
          <a:lstStyle/>
          <a:p>
            <a:r>
              <a:rPr lang="en-US" sz="1100" dirty="0">
                <a:solidFill>
                  <a:srgbClr val="555555"/>
                </a:solidFill>
                <a:latin typeface="Open Sans" panose="020B0606030504020204" pitchFamily="34" charset="0"/>
              </a:rPr>
              <a:t>© </a:t>
            </a:r>
            <a:r>
              <a:rPr lang="en-US" sz="1100" dirty="0">
                <a:solidFill>
                  <a:srgbClr val="A5CD28"/>
                </a:solidFill>
                <a:latin typeface="Open Sans" panose="020B0606030504020204" pitchFamily="34" charset="0"/>
                <a:hlinkClick r:id="rId3" tooltip="PresentationGo!"/>
              </a:rPr>
              <a:t>presentationgo.com</a:t>
            </a:r>
            <a:endParaRPr lang="en-US" sz="1100" dirty="0">
              <a:solidFill>
                <a:prstClr val="black"/>
              </a:solidFill>
            </a:endParaRPr>
          </a:p>
        </p:txBody>
      </p:sp>
      <p:sp>
        <p:nvSpPr>
          <p:cNvPr id="13" name="Freeform 12"/>
          <p:cNvSpPr/>
          <p:nvPr userDrawn="1"/>
        </p:nvSpPr>
        <p:spPr>
          <a:xfrm rot="5400000">
            <a:off x="91178" y="173588"/>
            <a:ext cx="369496" cy="570902"/>
          </a:xfrm>
          <a:custGeom>
            <a:avLst/>
            <a:gdLst>
              <a:gd name="connsiteX0" fmla="*/ 210916 w 1034764"/>
              <a:gd name="connsiteY0" fmla="*/ 535701 h 1598797"/>
              <a:gd name="connsiteX1" fmla="*/ 331908 w 1034764"/>
              <a:gd name="connsiteY1" fmla="*/ 284049 h 1598797"/>
              <a:gd name="connsiteX2" fmla="*/ 741774 w 1034764"/>
              <a:gd name="connsiteY2" fmla="*/ 315409 h 1598797"/>
              <a:gd name="connsiteX3" fmla="*/ 403935 w 1034764"/>
              <a:gd name="connsiteY3" fmla="*/ 375418 h 1598797"/>
              <a:gd name="connsiteX4" fmla="*/ 266699 w 1034764"/>
              <a:gd name="connsiteY4" fmla="*/ 689905 h 1598797"/>
              <a:gd name="connsiteX5" fmla="*/ 266698 w 1034764"/>
              <a:gd name="connsiteY5" fmla="*/ 689907 h 1598797"/>
              <a:gd name="connsiteX6" fmla="*/ 210916 w 1034764"/>
              <a:gd name="connsiteY6" fmla="*/ 535701 h 1598797"/>
              <a:gd name="connsiteX7" fmla="*/ 134938 w 1034764"/>
              <a:gd name="connsiteY7" fmla="*/ 517381 h 1598797"/>
              <a:gd name="connsiteX8" fmla="*/ 517383 w 1034764"/>
              <a:gd name="connsiteY8" fmla="*/ 899826 h 1598797"/>
              <a:gd name="connsiteX9" fmla="*/ 899828 w 1034764"/>
              <a:gd name="connsiteY9" fmla="*/ 517381 h 1598797"/>
              <a:gd name="connsiteX10" fmla="*/ 517383 w 1034764"/>
              <a:gd name="connsiteY10" fmla="*/ 134936 h 1598797"/>
              <a:gd name="connsiteX11" fmla="*/ 134938 w 1034764"/>
              <a:gd name="connsiteY11" fmla="*/ 517381 h 1598797"/>
              <a:gd name="connsiteX12" fmla="*/ 0 w 1034764"/>
              <a:gd name="connsiteY12" fmla="*/ 517382 h 1598797"/>
              <a:gd name="connsiteX13" fmla="*/ 517382 w 1034764"/>
              <a:gd name="connsiteY13" fmla="*/ 0 h 1598797"/>
              <a:gd name="connsiteX14" fmla="*/ 1034764 w 1034764"/>
              <a:gd name="connsiteY14" fmla="*/ 517382 h 1598797"/>
              <a:gd name="connsiteX15" fmla="*/ 621653 w 1034764"/>
              <a:gd name="connsiteY15" fmla="*/ 1024253 h 1598797"/>
              <a:gd name="connsiteX16" fmla="*/ 620527 w 1034764"/>
              <a:gd name="connsiteY16" fmla="*/ 1024366 h 1598797"/>
              <a:gd name="connsiteX17" fmla="*/ 662992 w 1034764"/>
              <a:gd name="connsiteY17" fmla="*/ 1598797 h 1598797"/>
              <a:gd name="connsiteX18" fmla="*/ 371775 w 1034764"/>
              <a:gd name="connsiteY18" fmla="*/ 1598797 h 1598797"/>
              <a:gd name="connsiteX19" fmla="*/ 414241 w 1034764"/>
              <a:gd name="connsiteY19" fmla="*/ 1024367 h 1598797"/>
              <a:gd name="connsiteX20" fmla="*/ 413112 w 1034764"/>
              <a:gd name="connsiteY20" fmla="*/ 1024253 h 1598797"/>
              <a:gd name="connsiteX21" fmla="*/ 0 w 1034764"/>
              <a:gd name="connsiteY21" fmla="*/ 517382 h 1598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34764" h="1598797">
                <a:moveTo>
                  <a:pt x="210916" y="535701"/>
                </a:moveTo>
                <a:cubicBezTo>
                  <a:pt x="207764" y="443901"/>
                  <a:pt x="249915" y="348683"/>
                  <a:pt x="331908" y="284049"/>
                </a:cubicBezTo>
                <a:cubicBezTo>
                  <a:pt x="463097" y="180634"/>
                  <a:pt x="646600" y="194675"/>
                  <a:pt x="741774" y="315409"/>
                </a:cubicBezTo>
                <a:cubicBezTo>
                  <a:pt x="631231" y="275026"/>
                  <a:pt x="502220" y="297941"/>
                  <a:pt x="403935" y="375418"/>
                </a:cubicBezTo>
                <a:cubicBezTo>
                  <a:pt x="305650" y="452895"/>
                  <a:pt x="253243" y="572989"/>
                  <a:pt x="266699" y="689905"/>
                </a:cubicBezTo>
                <a:lnTo>
                  <a:pt x="266698" y="689907"/>
                </a:lnTo>
                <a:cubicBezTo>
                  <a:pt x="231008" y="644631"/>
                  <a:pt x="212807" y="590781"/>
                  <a:pt x="210916" y="535701"/>
                </a:cubicBezTo>
                <a:close/>
                <a:moveTo>
                  <a:pt x="134938" y="517381"/>
                </a:moveTo>
                <a:cubicBezTo>
                  <a:pt x="134938" y="728600"/>
                  <a:pt x="306164" y="899826"/>
                  <a:pt x="517383" y="899826"/>
                </a:cubicBezTo>
                <a:cubicBezTo>
                  <a:pt x="728602" y="899826"/>
                  <a:pt x="899828" y="728600"/>
                  <a:pt x="899828" y="517381"/>
                </a:cubicBezTo>
                <a:cubicBezTo>
                  <a:pt x="899828" y="306162"/>
                  <a:pt x="728602" y="134936"/>
                  <a:pt x="517383" y="134936"/>
                </a:cubicBezTo>
                <a:cubicBezTo>
                  <a:pt x="306164" y="134936"/>
                  <a:pt x="134938" y="306162"/>
                  <a:pt x="134938" y="517381"/>
                </a:cubicBezTo>
                <a:close/>
                <a:moveTo>
                  <a:pt x="0" y="517382"/>
                </a:moveTo>
                <a:cubicBezTo>
                  <a:pt x="0" y="231640"/>
                  <a:pt x="231640" y="0"/>
                  <a:pt x="517382" y="0"/>
                </a:cubicBezTo>
                <a:cubicBezTo>
                  <a:pt x="803124" y="0"/>
                  <a:pt x="1034764" y="231640"/>
                  <a:pt x="1034764" y="517382"/>
                </a:cubicBezTo>
                <a:cubicBezTo>
                  <a:pt x="1034764" y="767406"/>
                  <a:pt x="857415" y="976008"/>
                  <a:pt x="621653" y="1024253"/>
                </a:cubicBezTo>
                <a:lnTo>
                  <a:pt x="620527" y="1024366"/>
                </a:lnTo>
                <a:lnTo>
                  <a:pt x="662992" y="1598797"/>
                </a:lnTo>
                <a:lnTo>
                  <a:pt x="371775" y="1598797"/>
                </a:lnTo>
                <a:lnTo>
                  <a:pt x="414241" y="1024367"/>
                </a:lnTo>
                <a:lnTo>
                  <a:pt x="413112" y="1024253"/>
                </a:lnTo>
                <a:cubicBezTo>
                  <a:pt x="177349" y="976008"/>
                  <a:pt x="0" y="767406"/>
                  <a:pt x="0" y="517382"/>
                </a:cubicBezTo>
                <a:close/>
              </a:path>
            </a:pathLst>
          </a:custGeom>
          <a:solidFill>
            <a:schemeClr val="bg1"/>
          </a:solidFill>
          <a:ln>
            <a:noFill/>
          </a:ln>
          <a:effectLst>
            <a:outerShdw blurRad="12700" dist="12700" dir="2700000" algn="tl"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endParaRPr>
          </a:p>
        </p:txBody>
      </p:sp>
      <p:grpSp>
        <p:nvGrpSpPr>
          <p:cNvPr id="14" name="Group 13"/>
          <p:cNvGrpSpPr/>
          <p:nvPr userDrawn="1"/>
        </p:nvGrpSpPr>
        <p:grpSpPr>
          <a:xfrm>
            <a:off x="-1654908" y="-16654"/>
            <a:ext cx="1569183" cy="612144"/>
            <a:chOff x="-2096383" y="21447"/>
            <a:chExt cx="1569183" cy="612144"/>
          </a:xfrm>
        </p:grpSpPr>
        <p:sp>
          <p:nvSpPr>
            <p:cNvPr id="15" name="TextBox 14"/>
            <p:cNvSpPr txBox="1"/>
            <p:nvPr userDrawn="1"/>
          </p:nvSpPr>
          <p:spPr>
            <a:xfrm>
              <a:off x="-2096383" y="21447"/>
              <a:ext cx="365806" cy="246221"/>
            </a:xfrm>
            <a:prstGeom prst="rect">
              <a:avLst/>
            </a:prstGeom>
            <a:noFill/>
          </p:spPr>
          <p:txBody>
            <a:bodyPr wrap="none" rtlCol="0">
              <a:spAutoFit/>
            </a:bodyPr>
            <a:lstStyle/>
            <a:p>
              <a:r>
                <a:rPr lang="en-US" sz="1000" dirty="0">
                  <a:solidFill>
                    <a:prstClr val="black"/>
                  </a:solidFill>
                  <a:latin typeface="Open Sans" panose="020B0606030504020204" pitchFamily="34" charset="0"/>
                  <a:ea typeface="Open Sans" panose="020B0606030504020204" pitchFamily="34" charset="0"/>
                  <a:cs typeface="Open Sans" panose="020B0606030504020204" pitchFamily="34" charset="0"/>
                </a:rPr>
                <a:t>By:</a:t>
              </a:r>
            </a:p>
          </p:txBody>
        </p:sp>
        <p:sp>
          <p:nvSpPr>
            <p:cNvPr id="16" name="TextBox 15"/>
            <p:cNvSpPr txBox="1"/>
            <p:nvPr userDrawn="1"/>
          </p:nvSpPr>
          <p:spPr>
            <a:xfrm>
              <a:off x="-1002010" y="387370"/>
              <a:ext cx="474810" cy="246221"/>
            </a:xfrm>
            <a:prstGeom prst="rect">
              <a:avLst/>
            </a:prstGeom>
            <a:noFill/>
          </p:spPr>
          <p:txBody>
            <a:bodyPr wrap="none" rtlCol="0">
              <a:spAutoFit/>
            </a:bodyPr>
            <a:lstStyle/>
            <a:p>
              <a:r>
                <a:rPr lang="en-US" sz="1000" dirty="0">
                  <a:solidFill>
                    <a:prstClr val="black"/>
                  </a:solidFill>
                  <a:latin typeface="Open Sans" panose="020B0606030504020204" pitchFamily="34" charset="0"/>
                  <a:ea typeface="Open Sans" panose="020B0606030504020204" pitchFamily="34" charset="0"/>
                  <a:cs typeface="Open Sans" panose="020B0606030504020204" pitchFamily="34" charset="0"/>
                </a:rPr>
                <a:t>.com</a:t>
              </a:r>
            </a:p>
          </p:txBody>
        </p:sp>
        <p:pic>
          <p:nvPicPr>
            <p:cNvPr id="17" name="Picture 16"/>
            <p:cNvPicPr>
              <a:picLocks noChangeAspect="1"/>
            </p:cNvPicPr>
            <p:nvPr userDrawn="1"/>
          </p:nvPicPr>
          <p:blipFill>
            <a:blip r:embed="rId4"/>
            <a:stretch>
              <a:fillRect/>
            </a:stretch>
          </p:blipFill>
          <p:spPr>
            <a:xfrm>
              <a:off x="-2018604" y="234547"/>
              <a:ext cx="1405251" cy="185944"/>
            </a:xfrm>
            <a:prstGeom prst="rect">
              <a:avLst/>
            </a:prstGeom>
          </p:spPr>
        </p:pic>
      </p:grpSp>
    </p:spTree>
    <p:extLst>
      <p:ext uri="{BB962C8B-B14F-4D97-AF65-F5344CB8AC3E}">
        <p14:creationId xmlns:p14="http://schemas.microsoft.com/office/powerpoint/2010/main" val="3291630693"/>
      </p:ext>
    </p:extLst>
  </p:cSld>
  <p:clrMap bg1="lt1" tx1="dk1" bg2="lt2" tx2="dk2" accent1="accent1" accent2="accent2" accent3="accent3" accent4="accent4" accent5="accent5" accent6="accent6" hlink="hlink" folHlink="folHlink"/>
  <p:sldLayoutIdLst>
    <p:sldLayoutId id="2147483745" r:id="rId1"/>
  </p:sldLayoutIdLst>
  <p:txStyles>
    <p:titleStyle>
      <a:lvl1pPr algn="l" defTabSz="914400" rtl="0" eaLnBrk="1" latinLnBrk="0" hangingPunct="1">
        <a:lnSpc>
          <a:spcPct val="90000"/>
        </a:lnSpc>
        <a:spcBef>
          <a:spcPct val="0"/>
        </a:spcBef>
        <a:buNone/>
        <a:defRPr lang="en-US" sz="3600" b="1" kern="1200">
          <a:solidFill>
            <a:schemeClr val="tx1"/>
          </a:solidFill>
          <a:latin typeface="Helvetica" panose="020B0500000000000000"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gradFill>
          <a:gsLst>
            <a:gs pos="0">
              <a:srgbClr val="EFEDEE"/>
            </a:gs>
            <a:gs pos="53000">
              <a:srgbClr val="F1EFF0"/>
            </a:gs>
            <a:gs pos="77000">
              <a:srgbClr val="EFEDEE"/>
            </a:gs>
            <a:gs pos="100000">
              <a:srgbClr val="EFEBEC"/>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163482"/>
            <a:ext cx="10515600" cy="739056"/>
          </a:xfrm>
          <a:prstGeom prst="rect">
            <a:avLst/>
          </a:prstGeom>
        </p:spPr>
        <p:txBody>
          <a:bodyPr>
            <a:normAutofit/>
          </a:bodyPr>
          <a:lstStyle/>
          <a:p>
            <a:pPr marL="0" lvl="0"/>
            <a:r>
              <a:rPr lang="en-US"/>
              <a:t>Click to edit Master title style</a:t>
            </a:r>
          </a:p>
        </p:txBody>
      </p:sp>
      <p:sp>
        <p:nvSpPr>
          <p:cNvPr id="3" name="Text Placeholder 2"/>
          <p:cNvSpPr>
            <a:spLocks noGrp="1"/>
          </p:cNvSpPr>
          <p:nvPr>
            <p:ph type="body" idx="1"/>
          </p:nvPr>
        </p:nvSpPr>
        <p:spPr>
          <a:xfrm>
            <a:off x="838200" y="1219200"/>
            <a:ext cx="10515600" cy="49577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Rectangle 8"/>
          <p:cNvSpPr/>
          <p:nvPr userDrawn="1"/>
        </p:nvSpPr>
        <p:spPr>
          <a:xfrm>
            <a:off x="0" y="6305911"/>
            <a:ext cx="12192000" cy="5520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bIns="91440" rtlCol="0" anchor="ctr"/>
          <a:lstStyle/>
          <a:p>
            <a:pPr algn="ctr">
              <a:defRPr/>
            </a:pPr>
            <a:r>
              <a:rPr lang="en-US" sz="3200" spc="150" dirty="0">
                <a:solidFill>
                  <a:prstClr val="white">
                    <a:lumMod val="75000"/>
                  </a:prstClr>
                </a:solidFill>
              </a:rPr>
              <a:t>www.</a:t>
            </a:r>
            <a:r>
              <a:rPr lang="en-US" sz="3200" spc="150" dirty="0">
                <a:solidFill>
                  <a:prstClr val="black">
                    <a:lumMod val="85000"/>
                    <a:lumOff val="15000"/>
                  </a:prstClr>
                </a:solidFill>
              </a:rPr>
              <a:t>presentationgo</a:t>
            </a:r>
            <a:r>
              <a:rPr lang="en-US" sz="3200" spc="150" dirty="0">
                <a:solidFill>
                  <a:prstClr val="white">
                    <a:lumMod val="75000"/>
                  </a:prstClr>
                </a:solidFill>
              </a:rPr>
              <a:t>.com</a:t>
            </a:r>
          </a:p>
        </p:txBody>
      </p:sp>
      <p:sp>
        <p:nvSpPr>
          <p:cNvPr id="7" name="Rectangle 6"/>
          <p:cNvSpPr/>
          <p:nvPr userDrawn="1"/>
        </p:nvSpPr>
        <p:spPr>
          <a:xfrm>
            <a:off x="-12701" y="6959601"/>
            <a:ext cx="1661032" cy="261610"/>
          </a:xfrm>
          <a:prstGeom prst="rect">
            <a:avLst/>
          </a:prstGeom>
        </p:spPr>
        <p:txBody>
          <a:bodyPr wrap="none">
            <a:spAutoFit/>
          </a:bodyPr>
          <a:lstStyle/>
          <a:p>
            <a:r>
              <a:rPr lang="en-US" sz="1100" dirty="0">
                <a:solidFill>
                  <a:srgbClr val="555555"/>
                </a:solidFill>
                <a:latin typeface="Open Sans" panose="020B0606030504020204" pitchFamily="34" charset="0"/>
              </a:rPr>
              <a:t>© </a:t>
            </a:r>
            <a:r>
              <a:rPr lang="en-US" sz="1100" dirty="0">
                <a:solidFill>
                  <a:srgbClr val="A5CD28"/>
                </a:solidFill>
                <a:latin typeface="Open Sans" panose="020B0606030504020204" pitchFamily="34" charset="0"/>
                <a:hlinkClick r:id="rId3" tooltip="PresentationGo!"/>
              </a:rPr>
              <a:t>presentationgo.com</a:t>
            </a:r>
            <a:endParaRPr lang="en-US" sz="1100" dirty="0">
              <a:solidFill>
                <a:prstClr val="black"/>
              </a:solidFill>
            </a:endParaRPr>
          </a:p>
        </p:txBody>
      </p:sp>
      <p:sp>
        <p:nvSpPr>
          <p:cNvPr id="13" name="Freeform 12"/>
          <p:cNvSpPr/>
          <p:nvPr userDrawn="1"/>
        </p:nvSpPr>
        <p:spPr>
          <a:xfrm rot="5400000">
            <a:off x="91178" y="173588"/>
            <a:ext cx="369496" cy="570902"/>
          </a:xfrm>
          <a:custGeom>
            <a:avLst/>
            <a:gdLst>
              <a:gd name="connsiteX0" fmla="*/ 210916 w 1034764"/>
              <a:gd name="connsiteY0" fmla="*/ 535701 h 1598797"/>
              <a:gd name="connsiteX1" fmla="*/ 331908 w 1034764"/>
              <a:gd name="connsiteY1" fmla="*/ 284049 h 1598797"/>
              <a:gd name="connsiteX2" fmla="*/ 741774 w 1034764"/>
              <a:gd name="connsiteY2" fmla="*/ 315409 h 1598797"/>
              <a:gd name="connsiteX3" fmla="*/ 403935 w 1034764"/>
              <a:gd name="connsiteY3" fmla="*/ 375418 h 1598797"/>
              <a:gd name="connsiteX4" fmla="*/ 266699 w 1034764"/>
              <a:gd name="connsiteY4" fmla="*/ 689905 h 1598797"/>
              <a:gd name="connsiteX5" fmla="*/ 266698 w 1034764"/>
              <a:gd name="connsiteY5" fmla="*/ 689907 h 1598797"/>
              <a:gd name="connsiteX6" fmla="*/ 210916 w 1034764"/>
              <a:gd name="connsiteY6" fmla="*/ 535701 h 1598797"/>
              <a:gd name="connsiteX7" fmla="*/ 134938 w 1034764"/>
              <a:gd name="connsiteY7" fmla="*/ 517381 h 1598797"/>
              <a:gd name="connsiteX8" fmla="*/ 517383 w 1034764"/>
              <a:gd name="connsiteY8" fmla="*/ 899826 h 1598797"/>
              <a:gd name="connsiteX9" fmla="*/ 899828 w 1034764"/>
              <a:gd name="connsiteY9" fmla="*/ 517381 h 1598797"/>
              <a:gd name="connsiteX10" fmla="*/ 517383 w 1034764"/>
              <a:gd name="connsiteY10" fmla="*/ 134936 h 1598797"/>
              <a:gd name="connsiteX11" fmla="*/ 134938 w 1034764"/>
              <a:gd name="connsiteY11" fmla="*/ 517381 h 1598797"/>
              <a:gd name="connsiteX12" fmla="*/ 0 w 1034764"/>
              <a:gd name="connsiteY12" fmla="*/ 517382 h 1598797"/>
              <a:gd name="connsiteX13" fmla="*/ 517382 w 1034764"/>
              <a:gd name="connsiteY13" fmla="*/ 0 h 1598797"/>
              <a:gd name="connsiteX14" fmla="*/ 1034764 w 1034764"/>
              <a:gd name="connsiteY14" fmla="*/ 517382 h 1598797"/>
              <a:gd name="connsiteX15" fmla="*/ 621653 w 1034764"/>
              <a:gd name="connsiteY15" fmla="*/ 1024253 h 1598797"/>
              <a:gd name="connsiteX16" fmla="*/ 620527 w 1034764"/>
              <a:gd name="connsiteY16" fmla="*/ 1024366 h 1598797"/>
              <a:gd name="connsiteX17" fmla="*/ 662992 w 1034764"/>
              <a:gd name="connsiteY17" fmla="*/ 1598797 h 1598797"/>
              <a:gd name="connsiteX18" fmla="*/ 371775 w 1034764"/>
              <a:gd name="connsiteY18" fmla="*/ 1598797 h 1598797"/>
              <a:gd name="connsiteX19" fmla="*/ 414241 w 1034764"/>
              <a:gd name="connsiteY19" fmla="*/ 1024367 h 1598797"/>
              <a:gd name="connsiteX20" fmla="*/ 413112 w 1034764"/>
              <a:gd name="connsiteY20" fmla="*/ 1024253 h 1598797"/>
              <a:gd name="connsiteX21" fmla="*/ 0 w 1034764"/>
              <a:gd name="connsiteY21" fmla="*/ 517382 h 1598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34764" h="1598797">
                <a:moveTo>
                  <a:pt x="210916" y="535701"/>
                </a:moveTo>
                <a:cubicBezTo>
                  <a:pt x="207764" y="443901"/>
                  <a:pt x="249915" y="348683"/>
                  <a:pt x="331908" y="284049"/>
                </a:cubicBezTo>
                <a:cubicBezTo>
                  <a:pt x="463097" y="180634"/>
                  <a:pt x="646600" y="194675"/>
                  <a:pt x="741774" y="315409"/>
                </a:cubicBezTo>
                <a:cubicBezTo>
                  <a:pt x="631231" y="275026"/>
                  <a:pt x="502220" y="297941"/>
                  <a:pt x="403935" y="375418"/>
                </a:cubicBezTo>
                <a:cubicBezTo>
                  <a:pt x="305650" y="452895"/>
                  <a:pt x="253243" y="572989"/>
                  <a:pt x="266699" y="689905"/>
                </a:cubicBezTo>
                <a:lnTo>
                  <a:pt x="266698" y="689907"/>
                </a:lnTo>
                <a:cubicBezTo>
                  <a:pt x="231008" y="644631"/>
                  <a:pt x="212807" y="590781"/>
                  <a:pt x="210916" y="535701"/>
                </a:cubicBezTo>
                <a:close/>
                <a:moveTo>
                  <a:pt x="134938" y="517381"/>
                </a:moveTo>
                <a:cubicBezTo>
                  <a:pt x="134938" y="728600"/>
                  <a:pt x="306164" y="899826"/>
                  <a:pt x="517383" y="899826"/>
                </a:cubicBezTo>
                <a:cubicBezTo>
                  <a:pt x="728602" y="899826"/>
                  <a:pt x="899828" y="728600"/>
                  <a:pt x="899828" y="517381"/>
                </a:cubicBezTo>
                <a:cubicBezTo>
                  <a:pt x="899828" y="306162"/>
                  <a:pt x="728602" y="134936"/>
                  <a:pt x="517383" y="134936"/>
                </a:cubicBezTo>
                <a:cubicBezTo>
                  <a:pt x="306164" y="134936"/>
                  <a:pt x="134938" y="306162"/>
                  <a:pt x="134938" y="517381"/>
                </a:cubicBezTo>
                <a:close/>
                <a:moveTo>
                  <a:pt x="0" y="517382"/>
                </a:moveTo>
                <a:cubicBezTo>
                  <a:pt x="0" y="231640"/>
                  <a:pt x="231640" y="0"/>
                  <a:pt x="517382" y="0"/>
                </a:cubicBezTo>
                <a:cubicBezTo>
                  <a:pt x="803124" y="0"/>
                  <a:pt x="1034764" y="231640"/>
                  <a:pt x="1034764" y="517382"/>
                </a:cubicBezTo>
                <a:cubicBezTo>
                  <a:pt x="1034764" y="767406"/>
                  <a:pt x="857415" y="976008"/>
                  <a:pt x="621653" y="1024253"/>
                </a:cubicBezTo>
                <a:lnTo>
                  <a:pt x="620527" y="1024366"/>
                </a:lnTo>
                <a:lnTo>
                  <a:pt x="662992" y="1598797"/>
                </a:lnTo>
                <a:lnTo>
                  <a:pt x="371775" y="1598797"/>
                </a:lnTo>
                <a:lnTo>
                  <a:pt x="414241" y="1024367"/>
                </a:lnTo>
                <a:lnTo>
                  <a:pt x="413112" y="1024253"/>
                </a:lnTo>
                <a:cubicBezTo>
                  <a:pt x="177349" y="976008"/>
                  <a:pt x="0" y="767406"/>
                  <a:pt x="0" y="517382"/>
                </a:cubicBezTo>
                <a:close/>
              </a:path>
            </a:pathLst>
          </a:custGeom>
          <a:solidFill>
            <a:schemeClr val="bg1"/>
          </a:solidFill>
          <a:ln>
            <a:noFill/>
          </a:ln>
          <a:effectLst>
            <a:outerShdw blurRad="12700" dist="12700" dir="2700000" algn="tl"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endParaRPr>
          </a:p>
        </p:txBody>
      </p:sp>
      <p:grpSp>
        <p:nvGrpSpPr>
          <p:cNvPr id="14" name="Group 13"/>
          <p:cNvGrpSpPr/>
          <p:nvPr userDrawn="1"/>
        </p:nvGrpSpPr>
        <p:grpSpPr>
          <a:xfrm>
            <a:off x="-1654908" y="-16654"/>
            <a:ext cx="1569183" cy="612144"/>
            <a:chOff x="-2096383" y="21447"/>
            <a:chExt cx="1569183" cy="612144"/>
          </a:xfrm>
        </p:grpSpPr>
        <p:sp>
          <p:nvSpPr>
            <p:cNvPr id="15" name="TextBox 14"/>
            <p:cNvSpPr txBox="1"/>
            <p:nvPr userDrawn="1"/>
          </p:nvSpPr>
          <p:spPr>
            <a:xfrm>
              <a:off x="-2096383" y="21447"/>
              <a:ext cx="365806" cy="246221"/>
            </a:xfrm>
            <a:prstGeom prst="rect">
              <a:avLst/>
            </a:prstGeom>
            <a:noFill/>
          </p:spPr>
          <p:txBody>
            <a:bodyPr wrap="none" rtlCol="0">
              <a:spAutoFit/>
            </a:bodyPr>
            <a:lstStyle/>
            <a:p>
              <a:r>
                <a:rPr lang="en-US" sz="1000" dirty="0">
                  <a:solidFill>
                    <a:prstClr val="black"/>
                  </a:solidFill>
                  <a:latin typeface="Open Sans" panose="020B0606030504020204" pitchFamily="34" charset="0"/>
                  <a:ea typeface="Open Sans" panose="020B0606030504020204" pitchFamily="34" charset="0"/>
                  <a:cs typeface="Open Sans" panose="020B0606030504020204" pitchFamily="34" charset="0"/>
                </a:rPr>
                <a:t>By:</a:t>
              </a:r>
            </a:p>
          </p:txBody>
        </p:sp>
        <p:sp>
          <p:nvSpPr>
            <p:cNvPr id="16" name="TextBox 15"/>
            <p:cNvSpPr txBox="1"/>
            <p:nvPr userDrawn="1"/>
          </p:nvSpPr>
          <p:spPr>
            <a:xfrm>
              <a:off x="-1002010" y="387370"/>
              <a:ext cx="474810" cy="246221"/>
            </a:xfrm>
            <a:prstGeom prst="rect">
              <a:avLst/>
            </a:prstGeom>
            <a:noFill/>
          </p:spPr>
          <p:txBody>
            <a:bodyPr wrap="none" rtlCol="0">
              <a:spAutoFit/>
            </a:bodyPr>
            <a:lstStyle/>
            <a:p>
              <a:r>
                <a:rPr lang="en-US" sz="1000" dirty="0">
                  <a:solidFill>
                    <a:prstClr val="black"/>
                  </a:solidFill>
                  <a:latin typeface="Open Sans" panose="020B0606030504020204" pitchFamily="34" charset="0"/>
                  <a:ea typeface="Open Sans" panose="020B0606030504020204" pitchFamily="34" charset="0"/>
                  <a:cs typeface="Open Sans" panose="020B0606030504020204" pitchFamily="34" charset="0"/>
                </a:rPr>
                <a:t>.com</a:t>
              </a:r>
            </a:p>
          </p:txBody>
        </p:sp>
        <p:pic>
          <p:nvPicPr>
            <p:cNvPr id="17" name="Picture 16"/>
            <p:cNvPicPr>
              <a:picLocks noChangeAspect="1"/>
            </p:cNvPicPr>
            <p:nvPr userDrawn="1"/>
          </p:nvPicPr>
          <p:blipFill>
            <a:blip r:embed="rId4"/>
            <a:stretch>
              <a:fillRect/>
            </a:stretch>
          </p:blipFill>
          <p:spPr>
            <a:xfrm>
              <a:off x="-2018604" y="234547"/>
              <a:ext cx="1405251" cy="185944"/>
            </a:xfrm>
            <a:prstGeom prst="rect">
              <a:avLst/>
            </a:prstGeom>
          </p:spPr>
        </p:pic>
      </p:grpSp>
    </p:spTree>
    <p:extLst>
      <p:ext uri="{BB962C8B-B14F-4D97-AF65-F5344CB8AC3E}">
        <p14:creationId xmlns:p14="http://schemas.microsoft.com/office/powerpoint/2010/main" val="2229346614"/>
      </p:ext>
    </p:extLst>
  </p:cSld>
  <p:clrMap bg1="lt1" tx1="dk1" bg2="lt2" tx2="dk2" accent1="accent1" accent2="accent2" accent3="accent3" accent4="accent4" accent5="accent5" accent6="accent6" hlink="hlink" folHlink="folHlink"/>
  <p:sldLayoutIdLst>
    <p:sldLayoutId id="2147483747" r:id="rId1"/>
  </p:sldLayoutIdLst>
  <p:txStyles>
    <p:titleStyle>
      <a:lvl1pPr algn="l" defTabSz="914400" rtl="0" eaLnBrk="1" latinLnBrk="0" hangingPunct="1">
        <a:lnSpc>
          <a:spcPct val="90000"/>
        </a:lnSpc>
        <a:spcBef>
          <a:spcPct val="0"/>
        </a:spcBef>
        <a:buNone/>
        <a:defRPr lang="en-US" sz="3600" b="1" kern="1200">
          <a:solidFill>
            <a:schemeClr val="tx1"/>
          </a:solidFill>
          <a:latin typeface="Helvetica" panose="020B0500000000000000"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21.jpeg"/></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11.png"/><Relationship Id="rId7" Type="http://schemas.openxmlformats.org/officeDocument/2006/relationships/image" Target="../media/image25.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29.png"/><Relationship Id="rId5" Type="http://schemas.openxmlformats.org/officeDocument/2006/relationships/image" Target="../media/image23.png"/><Relationship Id="rId10" Type="http://schemas.openxmlformats.org/officeDocument/2006/relationships/image" Target="../media/image28.png"/><Relationship Id="rId4" Type="http://schemas.openxmlformats.org/officeDocument/2006/relationships/image" Target="../media/image22.png"/><Relationship Id="rId9" Type="http://schemas.openxmlformats.org/officeDocument/2006/relationships/image" Target="../media/image27.png"/></Relationships>
</file>

<file path=ppt/slides/_rels/slide1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1.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8.xml"/><Relationship Id="rId1" Type="http://schemas.openxmlformats.org/officeDocument/2006/relationships/slideLayout" Target="../slideLayouts/slideLayout14.xml"/><Relationship Id="rId4" Type="http://schemas.openxmlformats.org/officeDocument/2006/relationships/image" Target="../media/image11.png"/></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9.xml"/><Relationship Id="rId1" Type="http://schemas.openxmlformats.org/officeDocument/2006/relationships/slideLayout" Target="../slideLayouts/slideLayout14.xml"/><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4.png"/><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3.xml"/><Relationship Id="rId4" Type="http://schemas.openxmlformats.org/officeDocument/2006/relationships/image" Target="../media/image11.png"/></Relationships>
</file>

<file path=ppt/slides/_rels/slide22.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png"/><Relationship Id="rId1" Type="http://schemas.openxmlformats.org/officeDocument/2006/relationships/slideLayout" Target="../slideLayouts/slideLayout13.xml"/><Relationship Id="rId4" Type="http://schemas.openxmlformats.org/officeDocument/2006/relationships/image" Target="../media/image11.png"/></Relationships>
</file>

<file path=ppt/slides/_rels/slide23.xml.rels><?xml version="1.0" encoding="UTF-8" standalone="yes"?>
<Relationships xmlns="http://schemas.openxmlformats.org/package/2006/relationships"><Relationship Id="rId3" Type="http://schemas.openxmlformats.org/officeDocument/2006/relationships/image" Target="../media/image40.gif"/><Relationship Id="rId2" Type="http://schemas.openxmlformats.org/officeDocument/2006/relationships/image" Target="../media/image39.gif"/><Relationship Id="rId1" Type="http://schemas.openxmlformats.org/officeDocument/2006/relationships/slideLayout" Target="../slideLayouts/slideLayout13.xml"/><Relationship Id="rId4" Type="http://schemas.openxmlformats.org/officeDocument/2006/relationships/image" Target="../media/image11.png"/></Relationships>
</file>

<file path=ppt/slides/_rels/slide2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3.xml"/><Relationship Id="rId4" Type="http://schemas.openxmlformats.org/officeDocument/2006/relationships/image" Target="../media/image11.png"/></Relationships>
</file>

<file path=ppt/slides/_rels/slide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3.xml"/><Relationship Id="rId1" Type="http://schemas.openxmlformats.org/officeDocument/2006/relationships/slideLayout" Target="../slideLayouts/slideLayout13.xml"/><Relationship Id="rId6" Type="http://schemas.openxmlformats.org/officeDocument/2006/relationships/image" Target="../media/image11.png"/><Relationship Id="rId5" Type="http://schemas.openxmlformats.org/officeDocument/2006/relationships/image" Target="../media/image45.png"/><Relationship Id="rId4" Type="http://schemas.openxmlformats.org/officeDocument/2006/relationships/image" Target="../media/image44.gif"/></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png"/><Relationship Id="rId1" Type="http://schemas.openxmlformats.org/officeDocument/2006/relationships/slideLayout" Target="../slideLayouts/slideLayout8.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6.jpe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8.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Рисунок 6"/>
          <p:cNvPicPr>
            <a:picLocks noChangeAspect="1"/>
          </p:cNvPicPr>
          <p:nvPr/>
        </p:nvPicPr>
        <p:blipFill>
          <a:blip r:embed="rId2"/>
          <a:stretch>
            <a:fillRect/>
          </a:stretch>
        </p:blipFill>
        <p:spPr>
          <a:xfrm>
            <a:off x="0" y="3101008"/>
            <a:ext cx="12192000" cy="3756992"/>
          </a:xfrm>
          <a:prstGeom prst="rect">
            <a:avLst/>
          </a:prstGeom>
        </p:spPr>
      </p:pic>
      <p:pic>
        <p:nvPicPr>
          <p:cNvPr id="5" name="Рисунок 4"/>
          <p:cNvPicPr>
            <a:picLocks noChangeAspect="1"/>
          </p:cNvPicPr>
          <p:nvPr/>
        </p:nvPicPr>
        <p:blipFill>
          <a:blip r:embed="rId3"/>
          <a:stretch>
            <a:fillRect/>
          </a:stretch>
        </p:blipFill>
        <p:spPr>
          <a:xfrm>
            <a:off x="0" y="-1"/>
            <a:ext cx="12192000" cy="3101009"/>
          </a:xfrm>
          <a:prstGeom prst="rect">
            <a:avLst/>
          </a:prstGeom>
        </p:spPr>
      </p:pic>
      <p:sp>
        <p:nvSpPr>
          <p:cNvPr id="2" name="Заголовок 1"/>
          <p:cNvSpPr>
            <a:spLocks noGrp="1"/>
          </p:cNvSpPr>
          <p:nvPr>
            <p:ph type="ctrTitle"/>
          </p:nvPr>
        </p:nvSpPr>
        <p:spPr>
          <a:xfrm>
            <a:off x="1524000" y="2447581"/>
            <a:ext cx="9144000" cy="2387600"/>
          </a:xfrm>
        </p:spPr>
        <p:txBody>
          <a:bodyPr/>
          <a:lstStyle/>
          <a:p>
            <a:r>
              <a:rPr lang="en-US" dirty="0">
                <a:solidFill>
                  <a:schemeClr val="accent1">
                    <a:lumMod val="20000"/>
                    <a:lumOff val="80000"/>
                  </a:schemeClr>
                </a:solidFill>
              </a:rPr>
              <a:t>GUI Design. Mockup</a:t>
            </a:r>
            <a:r>
              <a:rPr lang="uk-UA" dirty="0">
                <a:solidFill>
                  <a:schemeClr val="accent1">
                    <a:lumMod val="20000"/>
                    <a:lumOff val="80000"/>
                  </a:schemeClr>
                </a:solidFill>
              </a:rPr>
              <a:t> </a:t>
            </a:r>
          </a:p>
        </p:txBody>
      </p:sp>
      <p:sp>
        <p:nvSpPr>
          <p:cNvPr id="8" name="Прямоугольник 7"/>
          <p:cNvSpPr/>
          <p:nvPr/>
        </p:nvSpPr>
        <p:spPr>
          <a:xfrm>
            <a:off x="9784149" y="6294783"/>
            <a:ext cx="2291397" cy="369332"/>
          </a:xfrm>
          <a:prstGeom prst="rect">
            <a:avLst/>
          </a:prstGeom>
        </p:spPr>
        <p:txBody>
          <a:bodyPr wrap="none">
            <a:spAutoFit/>
          </a:bodyPr>
          <a:lstStyle/>
          <a:p>
            <a:r>
              <a:rPr lang="uk-UA" dirty="0" err="1">
                <a:solidFill>
                  <a:schemeClr val="accent1">
                    <a:lumMod val="20000"/>
                    <a:lumOff val="80000"/>
                  </a:schemeClr>
                </a:solidFill>
              </a:rPr>
              <a:t>Падус</a:t>
            </a:r>
            <a:r>
              <a:rPr lang="uk-UA" dirty="0">
                <a:solidFill>
                  <a:schemeClr val="accent1">
                    <a:lumMod val="20000"/>
                    <a:lumOff val="80000"/>
                  </a:schemeClr>
                </a:solidFill>
              </a:rPr>
              <a:t> Софія, ПМІ - 51</a:t>
            </a:r>
            <a:endParaRPr lang="uk-UA" dirty="0"/>
          </a:p>
        </p:txBody>
      </p:sp>
    </p:spTree>
    <p:extLst>
      <p:ext uri="{BB962C8B-B14F-4D97-AF65-F5344CB8AC3E}">
        <p14:creationId xmlns:p14="http://schemas.microsoft.com/office/powerpoint/2010/main" val="33557973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92768" y="0"/>
            <a:ext cx="3246041" cy="1325563"/>
          </a:xfrm>
        </p:spPr>
        <p:txBody>
          <a:bodyPr/>
          <a:lstStyle/>
          <a:p>
            <a:r>
              <a:rPr lang="en-US" dirty="0"/>
              <a:t>GUI History</a:t>
            </a:r>
          </a:p>
        </p:txBody>
      </p:sp>
      <p:grpSp>
        <p:nvGrpSpPr>
          <p:cNvPr id="89" name="Group 88"/>
          <p:cNvGrpSpPr/>
          <p:nvPr/>
        </p:nvGrpSpPr>
        <p:grpSpPr>
          <a:xfrm>
            <a:off x="1953789" y="2477592"/>
            <a:ext cx="8628976" cy="986852"/>
            <a:chOff x="257513" y="3676280"/>
            <a:chExt cx="8628976" cy="986852"/>
          </a:xfrm>
        </p:grpSpPr>
        <p:grpSp>
          <p:nvGrpSpPr>
            <p:cNvPr id="3" name="1 Grupo"/>
            <p:cNvGrpSpPr/>
            <p:nvPr/>
          </p:nvGrpSpPr>
          <p:grpSpPr>
            <a:xfrm>
              <a:off x="257513" y="3704655"/>
              <a:ext cx="8628976" cy="85155"/>
              <a:chOff x="467544" y="2597889"/>
              <a:chExt cx="8208861" cy="81006"/>
            </a:xfrm>
          </p:grpSpPr>
          <p:cxnSp>
            <p:nvCxnSpPr>
              <p:cNvPr id="4" name="18 Conector recto"/>
              <p:cNvCxnSpPr>
                <a:stCxn id="6" idx="6"/>
                <a:endCxn id="5" idx="2"/>
              </p:cNvCxnSpPr>
              <p:nvPr/>
            </p:nvCxnSpPr>
            <p:spPr>
              <a:xfrm>
                <a:off x="548552" y="2638389"/>
                <a:ext cx="8046843" cy="0"/>
              </a:xfrm>
              <a:prstGeom prst="line">
                <a:avLst/>
              </a:prstGeom>
              <a:ln w="285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5" name="23 Elipse"/>
              <p:cNvSpPr/>
              <p:nvPr/>
            </p:nvSpPr>
            <p:spPr>
              <a:xfrm>
                <a:off x="8595394" y="2597895"/>
                <a:ext cx="81011" cy="81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68572" tIns="34286" rIns="68572" bIns="34286" rtlCol="0" anchor="ctr"/>
              <a:lstStyle/>
              <a:p>
                <a:pPr algn="ctr"/>
                <a:endParaRPr lang="es-MX" sz="1200">
                  <a:solidFill>
                    <a:schemeClr val="tx1"/>
                  </a:solidFill>
                  <a:latin typeface="Trebuchet MS" panose="020B0603020202020204" pitchFamily="34" charset="0"/>
                  <a:ea typeface="Segoe UI" panose="020B0502040204020203" pitchFamily="34" charset="0"/>
                  <a:cs typeface="Helvetica" panose="020B0604020202020204" pitchFamily="34" charset="0"/>
                </a:endParaRPr>
              </a:p>
            </p:txBody>
          </p:sp>
          <p:sp>
            <p:nvSpPr>
              <p:cNvPr id="6" name="24 Elipse"/>
              <p:cNvSpPr/>
              <p:nvPr/>
            </p:nvSpPr>
            <p:spPr>
              <a:xfrm>
                <a:off x="467544" y="2597889"/>
                <a:ext cx="81011" cy="81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68572" tIns="34286" rIns="68572" bIns="34286" rtlCol="0" anchor="ctr"/>
              <a:lstStyle/>
              <a:p>
                <a:pPr algn="ctr"/>
                <a:endParaRPr lang="es-MX" sz="1200">
                  <a:solidFill>
                    <a:schemeClr val="tx1"/>
                  </a:solidFill>
                  <a:latin typeface="Trebuchet MS" panose="020B0603020202020204" pitchFamily="34" charset="0"/>
                  <a:ea typeface="Segoe UI" panose="020B0502040204020203" pitchFamily="34" charset="0"/>
                  <a:cs typeface="Helvetica" panose="020B0604020202020204" pitchFamily="34" charset="0"/>
                </a:endParaRPr>
              </a:p>
            </p:txBody>
          </p:sp>
        </p:grpSp>
        <p:grpSp>
          <p:nvGrpSpPr>
            <p:cNvPr id="11" name="4 Grupo"/>
            <p:cNvGrpSpPr/>
            <p:nvPr/>
          </p:nvGrpSpPr>
          <p:grpSpPr>
            <a:xfrm>
              <a:off x="1280204" y="3686447"/>
              <a:ext cx="141927" cy="976685"/>
              <a:chOff x="1440462" y="2580569"/>
              <a:chExt cx="135019" cy="929095"/>
            </a:xfrm>
          </p:grpSpPr>
          <p:sp>
            <p:nvSpPr>
              <p:cNvPr id="12" name="26 Elipse"/>
              <p:cNvSpPr/>
              <p:nvPr/>
            </p:nvSpPr>
            <p:spPr>
              <a:xfrm>
                <a:off x="1440462" y="2580569"/>
                <a:ext cx="135019" cy="135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68572" tIns="34286" rIns="68572" bIns="34286" rtlCol="0" anchor="ctr"/>
              <a:lstStyle/>
              <a:p>
                <a:pPr algn="ctr"/>
                <a:endParaRPr lang="es-MX" sz="1050">
                  <a:solidFill>
                    <a:schemeClr val="tx1"/>
                  </a:solidFill>
                  <a:latin typeface="Helvetica" panose="020B0604020202020204" pitchFamily="34" charset="0"/>
                  <a:ea typeface="Segoe UI" panose="020B0502040204020203" pitchFamily="34" charset="0"/>
                  <a:cs typeface="Helvetica" panose="020B0604020202020204" pitchFamily="34" charset="0"/>
                </a:endParaRPr>
              </a:p>
            </p:txBody>
          </p:sp>
          <p:cxnSp>
            <p:nvCxnSpPr>
              <p:cNvPr id="13" name="42 Conector recto"/>
              <p:cNvCxnSpPr/>
              <p:nvPr/>
            </p:nvCxnSpPr>
            <p:spPr>
              <a:xfrm flipV="1">
                <a:off x="1499743" y="2715570"/>
                <a:ext cx="5547" cy="713105"/>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4" name="48 Elipse"/>
              <p:cNvSpPr/>
              <p:nvPr/>
            </p:nvSpPr>
            <p:spPr>
              <a:xfrm>
                <a:off x="1460008" y="3428664"/>
                <a:ext cx="81011" cy="81000"/>
              </a:xfrm>
              <a:prstGeom prst="ellipse">
                <a:avLst/>
              </a:prstGeom>
              <a:solidFill>
                <a:schemeClr val="bg1"/>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68572" tIns="34286" rIns="68572" bIns="34286" rtlCol="0" anchor="ctr"/>
              <a:lstStyle/>
              <a:p>
                <a:pPr algn="ctr"/>
                <a:endParaRPr lang="es-MX" sz="1050">
                  <a:solidFill>
                    <a:schemeClr val="tx1"/>
                  </a:solidFill>
                  <a:latin typeface="Helvetica" panose="020B0604020202020204" pitchFamily="34" charset="0"/>
                  <a:ea typeface="Segoe UI" panose="020B0502040204020203" pitchFamily="34" charset="0"/>
                  <a:cs typeface="Helvetica" panose="020B0604020202020204" pitchFamily="34" charset="0"/>
                </a:endParaRPr>
              </a:p>
            </p:txBody>
          </p:sp>
        </p:grpSp>
        <p:grpSp>
          <p:nvGrpSpPr>
            <p:cNvPr id="19" name="7 Grupo"/>
            <p:cNvGrpSpPr/>
            <p:nvPr/>
          </p:nvGrpSpPr>
          <p:grpSpPr>
            <a:xfrm>
              <a:off x="4501023" y="3676280"/>
              <a:ext cx="141927" cy="976686"/>
              <a:chOff x="4504512" y="2570897"/>
              <a:chExt cx="135019" cy="929096"/>
            </a:xfrm>
          </p:grpSpPr>
          <p:sp>
            <p:nvSpPr>
              <p:cNvPr id="20" name="36 Elipse"/>
              <p:cNvSpPr/>
              <p:nvPr/>
            </p:nvSpPr>
            <p:spPr>
              <a:xfrm>
                <a:off x="4504512" y="2570897"/>
                <a:ext cx="135019" cy="135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68572" tIns="34286" rIns="68572" bIns="34286" rtlCol="0" anchor="ctr"/>
              <a:lstStyle/>
              <a:p>
                <a:pPr algn="ctr"/>
                <a:endParaRPr lang="es-MX" sz="1050">
                  <a:solidFill>
                    <a:schemeClr val="tx1"/>
                  </a:solidFill>
                  <a:latin typeface="Helvetica" panose="020B0604020202020204" pitchFamily="34" charset="0"/>
                  <a:ea typeface="Segoe UI" panose="020B0502040204020203" pitchFamily="34" charset="0"/>
                  <a:cs typeface="Helvetica" panose="020B0604020202020204" pitchFamily="34" charset="0"/>
                </a:endParaRPr>
              </a:p>
            </p:txBody>
          </p:sp>
          <p:cxnSp>
            <p:nvCxnSpPr>
              <p:cNvPr id="21" name="44 Conector recto"/>
              <p:cNvCxnSpPr/>
              <p:nvPr/>
            </p:nvCxnSpPr>
            <p:spPr>
              <a:xfrm flipV="1">
                <a:off x="4571662" y="2699129"/>
                <a:ext cx="5547" cy="713105"/>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22" name="50 Elipse"/>
              <p:cNvSpPr/>
              <p:nvPr/>
            </p:nvSpPr>
            <p:spPr>
              <a:xfrm>
                <a:off x="4533907" y="3418993"/>
                <a:ext cx="81011" cy="81000"/>
              </a:xfrm>
              <a:prstGeom prst="ellipse">
                <a:avLst/>
              </a:prstGeom>
              <a:solidFill>
                <a:schemeClr val="bg1"/>
              </a:solidFill>
              <a:ln w="571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68572" tIns="34286" rIns="68572" bIns="34286" rtlCol="0" anchor="ctr"/>
              <a:lstStyle/>
              <a:p>
                <a:pPr algn="ctr"/>
                <a:endParaRPr lang="es-MX" sz="1050">
                  <a:solidFill>
                    <a:schemeClr val="tx1"/>
                  </a:solidFill>
                  <a:latin typeface="Helvetica" panose="020B0604020202020204" pitchFamily="34" charset="0"/>
                  <a:ea typeface="Segoe UI" panose="020B0502040204020203" pitchFamily="34" charset="0"/>
                  <a:cs typeface="Helvetica" panose="020B0604020202020204" pitchFamily="34" charset="0"/>
                </a:endParaRPr>
              </a:p>
            </p:txBody>
          </p:sp>
        </p:grpSp>
        <p:grpSp>
          <p:nvGrpSpPr>
            <p:cNvPr id="27" name="9 Grupo"/>
            <p:cNvGrpSpPr/>
            <p:nvPr/>
          </p:nvGrpSpPr>
          <p:grpSpPr>
            <a:xfrm>
              <a:off x="7861717" y="3687902"/>
              <a:ext cx="141927" cy="965064"/>
              <a:chOff x="7701629" y="2581949"/>
              <a:chExt cx="135019" cy="918039"/>
            </a:xfrm>
          </p:grpSpPr>
          <p:sp>
            <p:nvSpPr>
              <p:cNvPr id="28" name="38 Elipse"/>
              <p:cNvSpPr/>
              <p:nvPr/>
            </p:nvSpPr>
            <p:spPr>
              <a:xfrm>
                <a:off x="7701629" y="2581949"/>
                <a:ext cx="135019" cy="13500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68572" tIns="34286" rIns="68572" bIns="34286" rtlCol="0" anchor="ctr"/>
              <a:lstStyle/>
              <a:p>
                <a:pPr algn="ctr"/>
                <a:endParaRPr lang="es-MX" sz="1050">
                  <a:solidFill>
                    <a:schemeClr val="tx1"/>
                  </a:solidFill>
                  <a:latin typeface="Helvetica" panose="020B0604020202020204" pitchFamily="34" charset="0"/>
                  <a:ea typeface="Segoe UI" panose="020B0502040204020203" pitchFamily="34" charset="0"/>
                  <a:cs typeface="Helvetica" panose="020B0604020202020204" pitchFamily="34" charset="0"/>
                </a:endParaRPr>
              </a:p>
            </p:txBody>
          </p:sp>
          <p:cxnSp>
            <p:nvCxnSpPr>
              <p:cNvPr id="29" name="46 Conector recto"/>
              <p:cNvCxnSpPr/>
              <p:nvPr/>
            </p:nvCxnSpPr>
            <p:spPr>
              <a:xfrm flipV="1">
                <a:off x="7766221" y="2710183"/>
                <a:ext cx="5547" cy="713105"/>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30" name="52 Elipse"/>
              <p:cNvSpPr/>
              <p:nvPr/>
            </p:nvSpPr>
            <p:spPr>
              <a:xfrm>
                <a:off x="7731229" y="3418988"/>
                <a:ext cx="81011" cy="81000"/>
              </a:xfrm>
              <a:prstGeom prst="ellipse">
                <a:avLst/>
              </a:prstGeom>
              <a:solidFill>
                <a:schemeClr val="bg1"/>
              </a:solid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68572" tIns="34286" rIns="68572" bIns="34286" rtlCol="0" anchor="ctr"/>
              <a:lstStyle/>
              <a:p>
                <a:pPr algn="ctr"/>
                <a:endParaRPr lang="es-MX" sz="1050">
                  <a:solidFill>
                    <a:schemeClr val="tx1"/>
                  </a:solidFill>
                  <a:latin typeface="Helvetica" panose="020B0604020202020204" pitchFamily="34" charset="0"/>
                  <a:ea typeface="Segoe UI" panose="020B0502040204020203" pitchFamily="34" charset="0"/>
                  <a:cs typeface="Helvetica" panose="020B0604020202020204" pitchFamily="34" charset="0"/>
                </a:endParaRPr>
              </a:p>
            </p:txBody>
          </p:sp>
        </p:grpSp>
      </p:grpSp>
      <p:grpSp>
        <p:nvGrpSpPr>
          <p:cNvPr id="91" name="Group 90"/>
          <p:cNvGrpSpPr/>
          <p:nvPr/>
        </p:nvGrpSpPr>
        <p:grpSpPr>
          <a:xfrm>
            <a:off x="2695423" y="1978897"/>
            <a:ext cx="7282486" cy="400110"/>
            <a:chOff x="999146" y="3104659"/>
            <a:chExt cx="7282486" cy="400110"/>
          </a:xfrm>
        </p:grpSpPr>
        <p:sp>
          <p:nvSpPr>
            <p:cNvPr id="86" name="TextBox 85"/>
            <p:cNvSpPr txBox="1"/>
            <p:nvPr/>
          </p:nvSpPr>
          <p:spPr>
            <a:xfrm>
              <a:off x="999146" y="3104659"/>
              <a:ext cx="930063" cy="400110"/>
            </a:xfrm>
            <a:prstGeom prst="rect">
              <a:avLst/>
            </a:prstGeom>
            <a:noFill/>
          </p:spPr>
          <p:txBody>
            <a:bodyPr wrap="none" rtlCol="0">
              <a:spAutoFit/>
            </a:bodyPr>
            <a:lstStyle/>
            <a:p>
              <a:r>
                <a:rPr lang="en-US" sz="2000" b="1" dirty="0">
                  <a:solidFill>
                    <a:schemeClr val="accent2"/>
                  </a:solidFill>
                </a:rPr>
                <a:t>1970th</a:t>
              </a:r>
            </a:p>
          </p:txBody>
        </p:sp>
        <p:sp>
          <p:nvSpPr>
            <p:cNvPr id="87" name="TextBox 86"/>
            <p:cNvSpPr txBox="1"/>
            <p:nvPr/>
          </p:nvSpPr>
          <p:spPr>
            <a:xfrm>
              <a:off x="4224697" y="3104659"/>
              <a:ext cx="704039" cy="400110"/>
            </a:xfrm>
            <a:prstGeom prst="rect">
              <a:avLst/>
            </a:prstGeom>
            <a:noFill/>
          </p:spPr>
          <p:txBody>
            <a:bodyPr wrap="none" rtlCol="0">
              <a:spAutoFit/>
            </a:bodyPr>
            <a:lstStyle/>
            <a:p>
              <a:r>
                <a:rPr lang="en-US" sz="2000" b="1" dirty="0">
                  <a:solidFill>
                    <a:schemeClr val="accent4">
                      <a:lumMod val="75000"/>
                    </a:schemeClr>
                  </a:solidFill>
                </a:rPr>
                <a:t>1981</a:t>
              </a:r>
            </a:p>
          </p:txBody>
        </p:sp>
        <p:sp>
          <p:nvSpPr>
            <p:cNvPr id="88" name="TextBox 87"/>
            <p:cNvSpPr txBox="1"/>
            <p:nvPr/>
          </p:nvSpPr>
          <p:spPr>
            <a:xfrm>
              <a:off x="7577593" y="3104659"/>
              <a:ext cx="704039" cy="400110"/>
            </a:xfrm>
            <a:prstGeom prst="rect">
              <a:avLst/>
            </a:prstGeom>
            <a:noFill/>
          </p:spPr>
          <p:txBody>
            <a:bodyPr wrap="none" rtlCol="0">
              <a:spAutoFit/>
            </a:bodyPr>
            <a:lstStyle/>
            <a:p>
              <a:r>
                <a:rPr lang="en-US" sz="2000" b="1" dirty="0">
                  <a:solidFill>
                    <a:schemeClr val="accent6"/>
                  </a:solidFill>
                </a:rPr>
                <a:t>1984</a:t>
              </a:r>
            </a:p>
          </p:txBody>
        </p:sp>
      </p:grpSp>
      <p:pic>
        <p:nvPicPr>
          <p:cNvPr id="1026" name="Picture 2" descr="Ð§ÑÐ¾ ÑÐ°ÐºÐ¾Ðµ Ð¿Ð¾Ð»ÑÐ·Ð¾Ð²Ð°ÑÐµÐ»ÑÑÐºÐ¸Ð¹ Ð¸Ð½ÑÐµÑÑÐµÐ¹Ñ?"/>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96168" y="3603945"/>
            <a:ext cx="2001716" cy="1639348"/>
          </a:xfrm>
          <a:prstGeom prst="rect">
            <a:avLst/>
          </a:prstGeom>
          <a:ln w="38100" cap="sq">
            <a:solidFill>
              <a:schemeClr val="accent2"/>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1028" name="Picture 4" descr="ÐºÐ¾Ð¼Ð¿ÑÑÑÐµÑ"/>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94071" y="3603945"/>
            <a:ext cx="2006456" cy="1654506"/>
          </a:xfrm>
          <a:prstGeom prst="rect">
            <a:avLst/>
          </a:prstGeom>
          <a:ln w="38100" cap="sq">
            <a:solidFill>
              <a:schemeClr val="accent4"/>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1030" name="Picture 6" descr="ÐÐ¾ÑÐ²Ð»ÐµÐ½Ð¸Ðµ GUI "/>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396714" y="3603945"/>
            <a:ext cx="2009004" cy="1639348"/>
          </a:xfrm>
          <a:prstGeom prst="rect">
            <a:avLst/>
          </a:prstGeom>
          <a:ln w="38100" cap="sq">
            <a:solidFill>
              <a:schemeClr val="accent6"/>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31" name="Рисунок 184"/>
          <p:cNvPicPr>
            <a:picLocks noChangeAspect="1"/>
          </p:cNvPicPr>
          <p:nvPr/>
        </p:nvPicPr>
        <p:blipFill>
          <a:blip r:embed="rId5"/>
          <a:stretch>
            <a:fillRect/>
          </a:stretch>
        </p:blipFill>
        <p:spPr>
          <a:xfrm>
            <a:off x="0" y="6482265"/>
            <a:ext cx="12192000" cy="391792"/>
          </a:xfrm>
          <a:prstGeom prst="rect">
            <a:avLst/>
          </a:prstGeom>
        </p:spPr>
      </p:pic>
    </p:spTree>
    <p:extLst>
      <p:ext uri="{BB962C8B-B14F-4D97-AF65-F5344CB8AC3E}">
        <p14:creationId xmlns:p14="http://schemas.microsoft.com/office/powerpoint/2010/main" val="3409357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Freeform 28"/>
          <p:cNvSpPr/>
          <p:nvPr/>
        </p:nvSpPr>
        <p:spPr>
          <a:xfrm>
            <a:off x="4917789" y="1557905"/>
            <a:ext cx="2647971" cy="2647970"/>
          </a:xfrm>
          <a:custGeom>
            <a:avLst/>
            <a:gdLst>
              <a:gd name="connsiteX0" fmla="*/ 915603 w 1831206"/>
              <a:gd name="connsiteY0" fmla="*/ 0 h 1831206"/>
              <a:gd name="connsiteX1" fmla="*/ 1831206 w 1831206"/>
              <a:gd name="connsiteY1" fmla="*/ 915603 h 1831206"/>
              <a:gd name="connsiteX2" fmla="*/ 915603 w 1831206"/>
              <a:gd name="connsiteY2" fmla="*/ 1831206 h 1831206"/>
              <a:gd name="connsiteX3" fmla="*/ 909247 w 1831206"/>
              <a:gd name="connsiteY3" fmla="*/ 1830885 h 1831206"/>
              <a:gd name="connsiteX4" fmla="*/ 866168 w 1831206"/>
              <a:gd name="connsiteY4" fmla="*/ 1759975 h 1831206"/>
              <a:gd name="connsiteX5" fmla="*/ 146029 w 1831206"/>
              <a:gd name="connsiteY5" fmla="*/ 1328343 h 1831206"/>
              <a:gd name="connsiteX6" fmla="*/ 97926 w 1831206"/>
              <a:gd name="connsiteY6" fmla="*/ 1325914 h 1831206"/>
              <a:gd name="connsiteX7" fmla="*/ 71953 w 1831206"/>
              <a:gd name="connsiteY7" fmla="*/ 1271997 h 1831206"/>
              <a:gd name="connsiteX8" fmla="*/ 0 w 1831206"/>
              <a:gd name="connsiteY8" fmla="*/ 915603 h 1831206"/>
              <a:gd name="connsiteX9" fmla="*/ 915603 w 1831206"/>
              <a:gd name="connsiteY9" fmla="*/ 0 h 1831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31206" h="1831206">
                <a:moveTo>
                  <a:pt x="915603" y="0"/>
                </a:moveTo>
                <a:cubicBezTo>
                  <a:pt x="1421277" y="0"/>
                  <a:pt x="1831206" y="409929"/>
                  <a:pt x="1831206" y="915603"/>
                </a:cubicBezTo>
                <a:cubicBezTo>
                  <a:pt x="1831206" y="1421277"/>
                  <a:pt x="1421277" y="1831206"/>
                  <a:pt x="915603" y="1831206"/>
                </a:cubicBezTo>
                <a:lnTo>
                  <a:pt x="909247" y="1830885"/>
                </a:lnTo>
                <a:lnTo>
                  <a:pt x="866168" y="1759975"/>
                </a:lnTo>
                <a:cubicBezTo>
                  <a:pt x="705952" y="1522824"/>
                  <a:pt x="445739" y="1358781"/>
                  <a:pt x="146029" y="1328343"/>
                </a:cubicBezTo>
                <a:lnTo>
                  <a:pt x="97926" y="1325914"/>
                </a:lnTo>
                <a:lnTo>
                  <a:pt x="71953" y="1271997"/>
                </a:lnTo>
                <a:cubicBezTo>
                  <a:pt x="25621" y="1162456"/>
                  <a:pt x="0" y="1042022"/>
                  <a:pt x="0" y="915603"/>
                </a:cubicBezTo>
                <a:cubicBezTo>
                  <a:pt x="0" y="409929"/>
                  <a:pt x="409929" y="0"/>
                  <a:pt x="915603" y="0"/>
                </a:cubicBezTo>
                <a:close/>
              </a:path>
            </a:pathLst>
          </a:custGeom>
          <a:solidFill>
            <a:srgbClr val="DE3F1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0" name="Freeform 29"/>
          <p:cNvSpPr/>
          <p:nvPr/>
        </p:nvSpPr>
        <p:spPr>
          <a:xfrm>
            <a:off x="3658507" y="3579777"/>
            <a:ext cx="2523136" cy="2647970"/>
          </a:xfrm>
          <a:custGeom>
            <a:avLst/>
            <a:gdLst>
              <a:gd name="connsiteX0" fmla="*/ 915603 w 1744877"/>
              <a:gd name="connsiteY0" fmla="*/ 0 h 1831206"/>
              <a:gd name="connsiteX1" fmla="*/ 1720698 w 1744877"/>
              <a:gd name="connsiteY1" fmla="*/ 479172 h 1831206"/>
              <a:gd name="connsiteX2" fmla="*/ 1744877 w 1744877"/>
              <a:gd name="connsiteY2" fmla="*/ 529365 h 1831206"/>
              <a:gd name="connsiteX3" fmla="*/ 1744563 w 1744877"/>
              <a:gd name="connsiteY3" fmla="*/ 530016 h 1831206"/>
              <a:gd name="connsiteX4" fmla="*/ 1666717 w 1744877"/>
              <a:gd name="connsiteY4" fmla="*/ 915603 h 1831206"/>
              <a:gd name="connsiteX5" fmla="*/ 1744563 w 1744877"/>
              <a:gd name="connsiteY5" fmla="*/ 1301190 h 1831206"/>
              <a:gd name="connsiteX6" fmla="*/ 1744877 w 1744877"/>
              <a:gd name="connsiteY6" fmla="*/ 1301841 h 1831206"/>
              <a:gd name="connsiteX7" fmla="*/ 1720698 w 1744877"/>
              <a:gd name="connsiteY7" fmla="*/ 1352034 h 1831206"/>
              <a:gd name="connsiteX8" fmla="*/ 915603 w 1744877"/>
              <a:gd name="connsiteY8" fmla="*/ 1831206 h 1831206"/>
              <a:gd name="connsiteX9" fmla="*/ 0 w 1744877"/>
              <a:gd name="connsiteY9" fmla="*/ 915603 h 1831206"/>
              <a:gd name="connsiteX10" fmla="*/ 915603 w 1744877"/>
              <a:gd name="connsiteY10" fmla="*/ 0 h 1831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44877" h="1831206">
                <a:moveTo>
                  <a:pt x="915603" y="0"/>
                </a:moveTo>
                <a:cubicBezTo>
                  <a:pt x="1263254" y="0"/>
                  <a:pt x="1565651" y="193756"/>
                  <a:pt x="1720698" y="479172"/>
                </a:cubicBezTo>
                <a:lnTo>
                  <a:pt x="1744877" y="529365"/>
                </a:lnTo>
                <a:lnTo>
                  <a:pt x="1744563" y="530016"/>
                </a:lnTo>
                <a:cubicBezTo>
                  <a:pt x="1694436" y="648530"/>
                  <a:pt x="1666717" y="778830"/>
                  <a:pt x="1666717" y="915603"/>
                </a:cubicBezTo>
                <a:cubicBezTo>
                  <a:pt x="1666717" y="1052377"/>
                  <a:pt x="1694436" y="1182676"/>
                  <a:pt x="1744563" y="1301190"/>
                </a:cubicBezTo>
                <a:lnTo>
                  <a:pt x="1744877" y="1301841"/>
                </a:lnTo>
                <a:lnTo>
                  <a:pt x="1720698" y="1352034"/>
                </a:lnTo>
                <a:cubicBezTo>
                  <a:pt x="1565651" y="1637451"/>
                  <a:pt x="1263254" y="1831206"/>
                  <a:pt x="915603" y="1831206"/>
                </a:cubicBezTo>
                <a:cubicBezTo>
                  <a:pt x="409929" y="1831206"/>
                  <a:pt x="0" y="1421277"/>
                  <a:pt x="0" y="915603"/>
                </a:cubicBezTo>
                <a:cubicBezTo>
                  <a:pt x="0" y="409929"/>
                  <a:pt x="409929" y="0"/>
                  <a:pt x="915603" y="0"/>
                </a:cubicBezTo>
                <a:close/>
              </a:path>
            </a:pathLst>
          </a:custGeom>
          <a:solidFill>
            <a:srgbClr val="F3AC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1" name="Freeform 30"/>
          <p:cNvSpPr/>
          <p:nvPr/>
        </p:nvSpPr>
        <p:spPr>
          <a:xfrm>
            <a:off x="6177072" y="3579777"/>
            <a:ext cx="2647971" cy="2647970"/>
          </a:xfrm>
          <a:custGeom>
            <a:avLst/>
            <a:gdLst>
              <a:gd name="connsiteX0" fmla="*/ 915603 w 1831206"/>
              <a:gd name="connsiteY0" fmla="*/ 0 h 1831206"/>
              <a:gd name="connsiteX1" fmla="*/ 1831206 w 1831206"/>
              <a:gd name="connsiteY1" fmla="*/ 915603 h 1831206"/>
              <a:gd name="connsiteX2" fmla="*/ 915603 w 1831206"/>
              <a:gd name="connsiteY2" fmla="*/ 1831206 h 1831206"/>
              <a:gd name="connsiteX3" fmla="*/ 0 w 1831206"/>
              <a:gd name="connsiteY3" fmla="*/ 915603 h 1831206"/>
              <a:gd name="connsiteX4" fmla="*/ 71953 w 1831206"/>
              <a:gd name="connsiteY4" fmla="*/ 559209 h 1831206"/>
              <a:gd name="connsiteX5" fmla="*/ 97926 w 1831206"/>
              <a:gd name="connsiteY5" fmla="*/ 505292 h 1831206"/>
              <a:gd name="connsiteX6" fmla="*/ 146028 w 1831206"/>
              <a:gd name="connsiteY6" fmla="*/ 502863 h 1831206"/>
              <a:gd name="connsiteX7" fmla="*/ 866167 w 1831206"/>
              <a:gd name="connsiteY7" fmla="*/ 71231 h 1831206"/>
              <a:gd name="connsiteX8" fmla="*/ 909246 w 1831206"/>
              <a:gd name="connsiteY8" fmla="*/ 321 h 1831206"/>
              <a:gd name="connsiteX9" fmla="*/ 915603 w 1831206"/>
              <a:gd name="connsiteY9" fmla="*/ 0 h 1831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31206" h="1831206">
                <a:moveTo>
                  <a:pt x="915603" y="0"/>
                </a:moveTo>
                <a:cubicBezTo>
                  <a:pt x="1421277" y="0"/>
                  <a:pt x="1831206" y="409929"/>
                  <a:pt x="1831206" y="915603"/>
                </a:cubicBezTo>
                <a:cubicBezTo>
                  <a:pt x="1831206" y="1421277"/>
                  <a:pt x="1421277" y="1831206"/>
                  <a:pt x="915603" y="1831206"/>
                </a:cubicBezTo>
                <a:cubicBezTo>
                  <a:pt x="409929" y="1831206"/>
                  <a:pt x="0" y="1421277"/>
                  <a:pt x="0" y="915603"/>
                </a:cubicBezTo>
                <a:cubicBezTo>
                  <a:pt x="0" y="789185"/>
                  <a:pt x="25621" y="668750"/>
                  <a:pt x="71953" y="559209"/>
                </a:cubicBezTo>
                <a:lnTo>
                  <a:pt x="97926" y="505292"/>
                </a:lnTo>
                <a:lnTo>
                  <a:pt x="146028" y="502863"/>
                </a:lnTo>
                <a:cubicBezTo>
                  <a:pt x="445738" y="472426"/>
                  <a:pt x="705951" y="308382"/>
                  <a:pt x="866167" y="71231"/>
                </a:cubicBezTo>
                <a:lnTo>
                  <a:pt x="909246" y="321"/>
                </a:lnTo>
                <a:lnTo>
                  <a:pt x="915603" y="0"/>
                </a:lnTo>
                <a:close/>
              </a:path>
            </a:pathLst>
          </a:custGeom>
          <a:solidFill>
            <a:srgbClr val="A1B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32" name="Group 31"/>
          <p:cNvGrpSpPr/>
          <p:nvPr/>
        </p:nvGrpSpPr>
        <p:grpSpPr>
          <a:xfrm>
            <a:off x="5088670" y="2161469"/>
            <a:ext cx="2306210" cy="923330"/>
            <a:chOff x="5877969" y="4349648"/>
            <a:chExt cx="2060576" cy="824986"/>
          </a:xfrm>
        </p:grpSpPr>
        <p:sp>
          <p:nvSpPr>
            <p:cNvPr id="36" name="Rectangle 35"/>
            <p:cNvSpPr/>
            <p:nvPr/>
          </p:nvSpPr>
          <p:spPr>
            <a:xfrm>
              <a:off x="5877969" y="4694525"/>
              <a:ext cx="2060576" cy="467492"/>
            </a:xfrm>
            <a:prstGeom prst="rect">
              <a:avLst/>
            </a:prstGeom>
          </p:spPr>
          <p:txBody>
            <a:bodyPr wrap="none">
              <a:spAutoFit/>
            </a:bodyPr>
            <a:lstStyle/>
            <a:p>
              <a:r>
                <a:rPr lang="en-US" sz="2800" b="1" dirty="0">
                  <a:solidFill>
                    <a:schemeClr val="bg1"/>
                  </a:solidFill>
                </a:rPr>
                <a:t>Attractiveness</a:t>
              </a:r>
            </a:p>
          </p:txBody>
        </p:sp>
        <p:sp>
          <p:nvSpPr>
            <p:cNvPr id="34" name="TextBox 33"/>
            <p:cNvSpPr txBox="1"/>
            <p:nvPr/>
          </p:nvSpPr>
          <p:spPr>
            <a:xfrm>
              <a:off x="6180833" y="4349648"/>
              <a:ext cx="165054" cy="824986"/>
            </a:xfrm>
            <a:prstGeom prst="rect">
              <a:avLst/>
            </a:prstGeom>
            <a:noFill/>
          </p:spPr>
          <p:txBody>
            <a:bodyPr wrap="none" rtlCol="0" anchor="ctr">
              <a:spAutoFit/>
            </a:bodyPr>
            <a:lstStyle/>
            <a:p>
              <a:pPr algn="ctr"/>
              <a:endParaRPr lang="en-US" sz="5400" dirty="0">
                <a:solidFill>
                  <a:schemeClr val="bg1"/>
                </a:solidFill>
              </a:endParaRPr>
            </a:p>
          </p:txBody>
        </p:sp>
      </p:grpSp>
      <p:sp>
        <p:nvSpPr>
          <p:cNvPr id="10" name="Прямоугольник 9"/>
          <p:cNvSpPr/>
          <p:nvPr/>
        </p:nvSpPr>
        <p:spPr>
          <a:xfrm>
            <a:off x="4210233" y="4598819"/>
            <a:ext cx="1572866" cy="523220"/>
          </a:xfrm>
          <a:prstGeom prst="rect">
            <a:avLst/>
          </a:prstGeom>
        </p:spPr>
        <p:txBody>
          <a:bodyPr wrap="none">
            <a:spAutoFit/>
          </a:bodyPr>
          <a:lstStyle/>
          <a:p>
            <a:pPr lvl="0"/>
            <a:r>
              <a:rPr lang="en-US" sz="2800" b="1" dirty="0">
                <a:solidFill>
                  <a:prstClr val="white"/>
                </a:solidFill>
              </a:rPr>
              <a:t>Usability </a:t>
            </a:r>
          </a:p>
        </p:txBody>
      </p:sp>
      <p:sp>
        <p:nvSpPr>
          <p:cNvPr id="14" name="Прямоугольник 13"/>
          <p:cNvSpPr/>
          <p:nvPr/>
        </p:nvSpPr>
        <p:spPr>
          <a:xfrm>
            <a:off x="6511144" y="4246143"/>
            <a:ext cx="2109232" cy="1384995"/>
          </a:xfrm>
          <a:prstGeom prst="rect">
            <a:avLst/>
          </a:prstGeom>
        </p:spPr>
        <p:txBody>
          <a:bodyPr wrap="none">
            <a:spAutoFit/>
          </a:bodyPr>
          <a:lstStyle/>
          <a:p>
            <a:pPr algn="ctr"/>
            <a:r>
              <a:rPr lang="en-US" sz="2800" b="1" dirty="0">
                <a:solidFill>
                  <a:prstClr val="white"/>
                </a:solidFill>
              </a:rPr>
              <a:t>High-level </a:t>
            </a:r>
          </a:p>
          <a:p>
            <a:pPr algn="ctr"/>
            <a:r>
              <a:rPr lang="en-US" sz="2800" b="1" dirty="0">
                <a:solidFill>
                  <a:prstClr val="white"/>
                </a:solidFill>
              </a:rPr>
              <a:t>business </a:t>
            </a:r>
          </a:p>
          <a:p>
            <a:pPr algn="ctr"/>
            <a:r>
              <a:rPr lang="en-US" sz="2800" b="1" dirty="0">
                <a:solidFill>
                  <a:prstClr val="white"/>
                </a:solidFill>
              </a:rPr>
              <a:t>performance</a:t>
            </a:r>
          </a:p>
        </p:txBody>
      </p:sp>
      <p:sp>
        <p:nvSpPr>
          <p:cNvPr id="18" name="Прямоугольник 17"/>
          <p:cNvSpPr/>
          <p:nvPr/>
        </p:nvSpPr>
        <p:spPr>
          <a:xfrm>
            <a:off x="3004800" y="184666"/>
            <a:ext cx="6182398" cy="769441"/>
          </a:xfrm>
          <a:prstGeom prst="rect">
            <a:avLst/>
          </a:prstGeom>
        </p:spPr>
        <p:txBody>
          <a:bodyPr wrap="none">
            <a:spAutoFit/>
          </a:bodyPr>
          <a:lstStyle/>
          <a:p>
            <a:r>
              <a:rPr lang="en-US" sz="4400" dirty="0">
                <a:solidFill>
                  <a:prstClr val="black"/>
                </a:solidFill>
                <a:latin typeface="Calibri Light" panose="020F0302020204030204"/>
                <a:ea typeface="+mj-ea"/>
                <a:cs typeface="+mj-cs"/>
              </a:rPr>
              <a:t>Base GUI Design Principles</a:t>
            </a:r>
          </a:p>
        </p:txBody>
      </p:sp>
      <p:pic>
        <p:nvPicPr>
          <p:cNvPr id="11" name="Рисунок 184"/>
          <p:cNvPicPr>
            <a:picLocks noChangeAspect="1"/>
          </p:cNvPicPr>
          <p:nvPr/>
        </p:nvPicPr>
        <p:blipFill>
          <a:blip r:embed="rId2"/>
          <a:stretch>
            <a:fillRect/>
          </a:stretch>
        </p:blipFill>
        <p:spPr>
          <a:xfrm>
            <a:off x="0" y="6482265"/>
            <a:ext cx="12192000" cy="391792"/>
          </a:xfrm>
          <a:prstGeom prst="rect">
            <a:avLst/>
          </a:prstGeom>
        </p:spPr>
      </p:pic>
    </p:spTree>
    <p:extLst>
      <p:ext uri="{BB962C8B-B14F-4D97-AF65-F5344CB8AC3E}">
        <p14:creationId xmlns:p14="http://schemas.microsoft.com/office/powerpoint/2010/main" val="3514477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Group 33">
            <a:extLst>
              <a:ext uri="{FF2B5EF4-FFF2-40B4-BE49-F238E27FC236}">
                <a16:creationId xmlns:a16="http://schemas.microsoft.com/office/drawing/2014/main" id="{F9827E7A-7CFB-48C6-BEA7-0FD5DE5A71DC}"/>
              </a:ext>
            </a:extLst>
          </p:cNvPr>
          <p:cNvGrpSpPr/>
          <p:nvPr/>
        </p:nvGrpSpPr>
        <p:grpSpPr>
          <a:xfrm>
            <a:off x="8921977" y="2913196"/>
            <a:ext cx="2937088" cy="1536374"/>
            <a:chOff x="8921977" y="1220504"/>
            <a:chExt cx="2937088" cy="1536374"/>
          </a:xfrm>
        </p:grpSpPr>
        <p:sp>
          <p:nvSpPr>
            <p:cNvPr id="35" name="TextBox 34">
              <a:extLst>
                <a:ext uri="{FF2B5EF4-FFF2-40B4-BE49-F238E27FC236}">
                  <a16:creationId xmlns:a16="http://schemas.microsoft.com/office/drawing/2014/main" id="{F3CF23F9-0EEC-44ED-B9F4-7ADBB9D20D13}"/>
                </a:ext>
              </a:extLst>
            </p:cNvPr>
            <p:cNvSpPr txBox="1"/>
            <p:nvPr/>
          </p:nvSpPr>
          <p:spPr>
            <a:xfrm>
              <a:off x="8921977" y="1220504"/>
              <a:ext cx="2205827" cy="707886"/>
            </a:xfrm>
            <a:prstGeom prst="rect">
              <a:avLst/>
            </a:prstGeom>
            <a:noFill/>
          </p:spPr>
          <p:txBody>
            <a:bodyPr wrap="square" lIns="0" rIns="0" rtlCol="0" anchor="b">
              <a:spAutoFit/>
            </a:bodyPr>
            <a:lstStyle/>
            <a:p>
              <a:r>
                <a:rPr lang="uk-UA" sz="2000" b="1" dirty="0" err="1"/>
                <a:t>The</a:t>
              </a:r>
              <a:r>
                <a:rPr lang="uk-UA" sz="2000" b="1" dirty="0"/>
                <a:t> </a:t>
              </a:r>
              <a:r>
                <a:rPr lang="uk-UA" sz="2000" b="1" dirty="0" err="1"/>
                <a:t>flexib</a:t>
              </a:r>
              <a:r>
                <a:rPr lang="en-US" sz="2000" b="1" dirty="0" err="1"/>
                <a:t>ility</a:t>
              </a:r>
              <a:r>
                <a:rPr lang="uk-UA" sz="2000" b="1" dirty="0"/>
                <a:t> </a:t>
              </a:r>
              <a:r>
                <a:rPr lang="uk-UA" sz="2000" b="1" dirty="0" err="1"/>
                <a:t>principle</a:t>
              </a:r>
              <a:r>
                <a:rPr lang="uk-UA" sz="2000" b="1" dirty="0"/>
                <a:t>. </a:t>
              </a:r>
              <a:endParaRPr lang="en-US" sz="2000" b="1" dirty="0"/>
            </a:p>
          </p:txBody>
        </p:sp>
        <p:sp>
          <p:nvSpPr>
            <p:cNvPr id="36" name="TextBox 35">
              <a:extLst>
                <a:ext uri="{FF2B5EF4-FFF2-40B4-BE49-F238E27FC236}">
                  <a16:creationId xmlns:a16="http://schemas.microsoft.com/office/drawing/2014/main" id="{775941E8-527D-49D4-9F9F-5460EA4E41AA}"/>
                </a:ext>
              </a:extLst>
            </p:cNvPr>
            <p:cNvSpPr txBox="1"/>
            <p:nvPr/>
          </p:nvSpPr>
          <p:spPr>
            <a:xfrm>
              <a:off x="8929772" y="1925881"/>
              <a:ext cx="2929293" cy="830997"/>
            </a:xfrm>
            <a:prstGeom prst="rect">
              <a:avLst/>
            </a:prstGeom>
            <a:noFill/>
          </p:spPr>
          <p:txBody>
            <a:bodyPr wrap="square" lIns="0" rIns="0" rtlCol="0" anchor="t">
              <a:spAutoFit/>
            </a:bodyPr>
            <a:lstStyle/>
            <a:p>
              <a:pPr algn="just"/>
              <a:r>
                <a:rPr lang="en-US" sz="1200" dirty="0"/>
                <a:t>A static mockup can lose plenty of polish when it’s coded up into a live app. It keeps losing charm when it’s filled with real data, which is inconsistent at best—or often downright ugly.</a:t>
              </a:r>
              <a:endParaRPr lang="en-US" sz="1200" dirty="0">
                <a:solidFill>
                  <a:schemeClr val="tx1">
                    <a:lumMod val="65000"/>
                    <a:lumOff val="35000"/>
                  </a:schemeClr>
                </a:solidFill>
              </a:endParaRPr>
            </a:p>
          </p:txBody>
        </p:sp>
      </p:grpSp>
      <p:grpSp>
        <p:nvGrpSpPr>
          <p:cNvPr id="37" name="Group 36">
            <a:extLst>
              <a:ext uri="{FF2B5EF4-FFF2-40B4-BE49-F238E27FC236}">
                <a16:creationId xmlns:a16="http://schemas.microsoft.com/office/drawing/2014/main" id="{D1ABC24E-E1E0-4EB5-A174-A48EA3A489AD}"/>
              </a:ext>
            </a:extLst>
          </p:cNvPr>
          <p:cNvGrpSpPr/>
          <p:nvPr/>
        </p:nvGrpSpPr>
        <p:grpSpPr>
          <a:xfrm>
            <a:off x="8921977" y="4713893"/>
            <a:ext cx="2937088" cy="1413264"/>
            <a:chOff x="8921977" y="4134941"/>
            <a:chExt cx="2937088" cy="1413264"/>
          </a:xfrm>
        </p:grpSpPr>
        <p:sp>
          <p:nvSpPr>
            <p:cNvPr id="38" name="TextBox 37">
              <a:extLst>
                <a:ext uri="{FF2B5EF4-FFF2-40B4-BE49-F238E27FC236}">
                  <a16:creationId xmlns:a16="http://schemas.microsoft.com/office/drawing/2014/main" id="{AE0038F7-1289-4B2A-B3C3-7F6E1B3EA219}"/>
                </a:ext>
              </a:extLst>
            </p:cNvPr>
            <p:cNvSpPr txBox="1"/>
            <p:nvPr/>
          </p:nvSpPr>
          <p:spPr>
            <a:xfrm>
              <a:off x="8921977" y="4134941"/>
              <a:ext cx="2937088" cy="400110"/>
            </a:xfrm>
            <a:prstGeom prst="rect">
              <a:avLst/>
            </a:prstGeom>
            <a:noFill/>
          </p:spPr>
          <p:txBody>
            <a:bodyPr wrap="square" lIns="0" rIns="0" rtlCol="0" anchor="b">
              <a:spAutoFit/>
            </a:bodyPr>
            <a:lstStyle/>
            <a:p>
              <a:r>
                <a:rPr lang="uk-UA" sz="2000" b="1" dirty="0" err="1"/>
                <a:t>The</a:t>
              </a:r>
              <a:r>
                <a:rPr lang="uk-UA" sz="2000" b="1" dirty="0"/>
                <a:t> </a:t>
              </a:r>
              <a:r>
                <a:rPr lang="uk-UA" sz="2000" b="1" dirty="0" err="1"/>
                <a:t>reuse</a:t>
              </a:r>
              <a:r>
                <a:rPr lang="uk-UA" sz="2000" b="1" dirty="0"/>
                <a:t> </a:t>
              </a:r>
              <a:r>
                <a:rPr lang="uk-UA" sz="2000" b="1" dirty="0" err="1"/>
                <a:t>principle</a:t>
              </a:r>
              <a:r>
                <a:rPr lang="uk-UA" sz="2000" dirty="0"/>
                <a:t>. </a:t>
              </a:r>
              <a:endParaRPr lang="en-US" sz="2000" b="1" dirty="0"/>
            </a:p>
          </p:txBody>
        </p:sp>
        <p:sp>
          <p:nvSpPr>
            <p:cNvPr id="39" name="TextBox 38">
              <a:extLst>
                <a:ext uri="{FF2B5EF4-FFF2-40B4-BE49-F238E27FC236}">
                  <a16:creationId xmlns:a16="http://schemas.microsoft.com/office/drawing/2014/main" id="{5CA2DDC8-19B5-421D-B914-29BED129B913}"/>
                </a:ext>
              </a:extLst>
            </p:cNvPr>
            <p:cNvSpPr txBox="1"/>
            <p:nvPr/>
          </p:nvSpPr>
          <p:spPr>
            <a:xfrm>
              <a:off x="8929772" y="4532542"/>
              <a:ext cx="2929293" cy="1015663"/>
            </a:xfrm>
            <a:prstGeom prst="rect">
              <a:avLst/>
            </a:prstGeom>
            <a:noFill/>
          </p:spPr>
          <p:txBody>
            <a:bodyPr wrap="square" lIns="0" rIns="0" rtlCol="0" anchor="t">
              <a:spAutoFit/>
            </a:bodyPr>
            <a:lstStyle/>
            <a:p>
              <a:pPr algn="just"/>
              <a:r>
                <a:rPr lang="uk-UA" sz="1200" dirty="0" err="1"/>
                <a:t>Your</a:t>
              </a:r>
              <a:r>
                <a:rPr lang="uk-UA" sz="1200" dirty="0"/>
                <a:t> </a:t>
              </a:r>
              <a:r>
                <a:rPr lang="uk-UA" sz="1200" dirty="0" err="1"/>
                <a:t>design</a:t>
              </a:r>
              <a:r>
                <a:rPr lang="uk-UA" sz="1200" dirty="0"/>
                <a:t> </a:t>
              </a:r>
              <a:r>
                <a:rPr lang="uk-UA" sz="1200" dirty="0" err="1"/>
                <a:t>should</a:t>
              </a:r>
              <a:r>
                <a:rPr lang="uk-UA" sz="1200" dirty="0"/>
                <a:t> </a:t>
              </a:r>
              <a:r>
                <a:rPr lang="uk-UA" sz="1200" dirty="0" err="1"/>
                <a:t>reuse</a:t>
              </a:r>
              <a:r>
                <a:rPr lang="uk-UA" sz="1200" dirty="0"/>
                <a:t> </a:t>
              </a:r>
              <a:r>
                <a:rPr lang="uk-UA" sz="1200" dirty="0" err="1"/>
                <a:t>internal</a:t>
              </a:r>
              <a:r>
                <a:rPr lang="uk-UA" sz="1200" dirty="0"/>
                <a:t> </a:t>
              </a:r>
              <a:r>
                <a:rPr lang="uk-UA" sz="1200" dirty="0" err="1"/>
                <a:t>and</a:t>
              </a:r>
              <a:r>
                <a:rPr lang="uk-UA" sz="1200" dirty="0"/>
                <a:t> </a:t>
              </a:r>
              <a:r>
                <a:rPr lang="uk-UA" sz="1200" dirty="0" err="1"/>
                <a:t>external</a:t>
              </a:r>
              <a:r>
                <a:rPr lang="uk-UA" sz="1200" dirty="0"/>
                <a:t> </a:t>
              </a:r>
              <a:r>
                <a:rPr lang="uk-UA" sz="1200" dirty="0" err="1"/>
                <a:t>components</a:t>
              </a:r>
              <a:r>
                <a:rPr lang="uk-UA" sz="1200" dirty="0"/>
                <a:t> </a:t>
              </a:r>
              <a:r>
                <a:rPr lang="uk-UA" sz="1200" dirty="0" err="1"/>
                <a:t>and</a:t>
              </a:r>
              <a:r>
                <a:rPr lang="uk-UA" sz="1200" dirty="0"/>
                <a:t> </a:t>
              </a:r>
              <a:r>
                <a:rPr lang="uk-UA" sz="1200" dirty="0" err="1"/>
                <a:t>behaviors</a:t>
              </a:r>
              <a:r>
                <a:rPr lang="uk-UA" sz="1200" dirty="0"/>
                <a:t>, </a:t>
              </a:r>
              <a:r>
                <a:rPr lang="uk-UA" sz="1200" dirty="0" err="1"/>
                <a:t>maintaining</a:t>
              </a:r>
              <a:r>
                <a:rPr lang="uk-UA" sz="1200" dirty="0"/>
                <a:t> </a:t>
              </a:r>
              <a:r>
                <a:rPr lang="uk-UA" sz="1200" dirty="0" err="1"/>
                <a:t>consistency</a:t>
              </a:r>
              <a:r>
                <a:rPr lang="uk-UA" sz="1200" dirty="0"/>
                <a:t> </a:t>
              </a:r>
              <a:r>
                <a:rPr lang="uk-UA" sz="1200" dirty="0" err="1"/>
                <a:t>with</a:t>
              </a:r>
              <a:r>
                <a:rPr lang="uk-UA" sz="1200" dirty="0"/>
                <a:t> </a:t>
              </a:r>
              <a:r>
                <a:rPr lang="uk-UA" sz="1200" dirty="0" err="1"/>
                <a:t>purpose</a:t>
              </a:r>
              <a:r>
                <a:rPr lang="uk-UA" sz="1200" dirty="0"/>
                <a:t> </a:t>
              </a:r>
              <a:r>
                <a:rPr lang="uk-UA" sz="1200" dirty="0" err="1"/>
                <a:t>rather</a:t>
              </a:r>
              <a:r>
                <a:rPr lang="uk-UA" sz="1200" dirty="0"/>
                <a:t> </a:t>
              </a:r>
              <a:r>
                <a:rPr lang="uk-UA" sz="1200" dirty="0" err="1"/>
                <a:t>than</a:t>
              </a:r>
              <a:r>
                <a:rPr lang="uk-UA" sz="1200" dirty="0"/>
                <a:t> </a:t>
              </a:r>
              <a:r>
                <a:rPr lang="uk-UA" sz="1200" dirty="0" err="1"/>
                <a:t>merely</a:t>
              </a:r>
              <a:r>
                <a:rPr lang="uk-UA" sz="1200" dirty="0"/>
                <a:t> </a:t>
              </a:r>
              <a:r>
                <a:rPr lang="uk-UA" sz="1200" dirty="0" err="1"/>
                <a:t>arbitrary</a:t>
              </a:r>
              <a:r>
                <a:rPr lang="uk-UA" sz="1200" dirty="0"/>
                <a:t> </a:t>
              </a:r>
              <a:r>
                <a:rPr lang="uk-UA" sz="1200" dirty="0" err="1"/>
                <a:t>consistency</a:t>
              </a:r>
              <a:r>
                <a:rPr lang="uk-UA" sz="1200" dirty="0"/>
                <a:t>, </a:t>
              </a:r>
              <a:r>
                <a:rPr lang="uk-UA" sz="1200" dirty="0" err="1"/>
                <a:t>thus</a:t>
              </a:r>
              <a:r>
                <a:rPr lang="uk-UA" sz="1200" dirty="0"/>
                <a:t> </a:t>
              </a:r>
              <a:r>
                <a:rPr lang="uk-UA" sz="1200" dirty="0" err="1"/>
                <a:t>reducing</a:t>
              </a:r>
              <a:r>
                <a:rPr lang="uk-UA" sz="1200" dirty="0"/>
                <a:t> </a:t>
              </a:r>
              <a:r>
                <a:rPr lang="uk-UA" sz="1200" dirty="0" err="1"/>
                <a:t>the</a:t>
              </a:r>
              <a:r>
                <a:rPr lang="uk-UA" sz="1200" dirty="0"/>
                <a:t> </a:t>
              </a:r>
              <a:r>
                <a:rPr lang="uk-UA" sz="1200" dirty="0" err="1"/>
                <a:t>need</a:t>
              </a:r>
              <a:r>
                <a:rPr lang="uk-UA" sz="1200" dirty="0"/>
                <a:t> </a:t>
              </a:r>
              <a:r>
                <a:rPr lang="uk-UA" sz="1200" dirty="0" err="1"/>
                <a:t>for</a:t>
              </a:r>
              <a:r>
                <a:rPr lang="uk-UA" sz="1200" dirty="0"/>
                <a:t> </a:t>
              </a:r>
              <a:r>
                <a:rPr lang="uk-UA" sz="1200" dirty="0" err="1"/>
                <a:t>users</a:t>
              </a:r>
              <a:r>
                <a:rPr lang="uk-UA" sz="1200" dirty="0"/>
                <a:t> </a:t>
              </a:r>
              <a:r>
                <a:rPr lang="uk-UA" sz="1200" dirty="0" err="1"/>
                <a:t>to</a:t>
              </a:r>
              <a:r>
                <a:rPr lang="uk-UA" sz="1200" dirty="0"/>
                <a:t> </a:t>
              </a:r>
              <a:r>
                <a:rPr lang="uk-UA" sz="1200" dirty="0" err="1"/>
                <a:t>rethink</a:t>
              </a:r>
              <a:r>
                <a:rPr lang="uk-UA" sz="1200" dirty="0"/>
                <a:t> </a:t>
              </a:r>
              <a:r>
                <a:rPr lang="uk-UA" sz="1200" dirty="0" err="1"/>
                <a:t>and</a:t>
              </a:r>
              <a:r>
                <a:rPr lang="uk-UA" sz="1200" dirty="0"/>
                <a:t> </a:t>
              </a:r>
              <a:r>
                <a:rPr lang="uk-UA" sz="1200" dirty="0" err="1"/>
                <a:t>remember</a:t>
              </a:r>
              <a:r>
                <a:rPr lang="uk-UA" sz="1200" dirty="0"/>
                <a:t>.</a:t>
              </a:r>
              <a:endParaRPr lang="en-US" sz="1200" dirty="0">
                <a:solidFill>
                  <a:schemeClr val="tx1">
                    <a:lumMod val="65000"/>
                    <a:lumOff val="35000"/>
                  </a:schemeClr>
                </a:solidFill>
              </a:endParaRPr>
            </a:p>
          </p:txBody>
        </p:sp>
      </p:grpSp>
      <p:grpSp>
        <p:nvGrpSpPr>
          <p:cNvPr id="40" name="Group 39">
            <a:extLst>
              <a:ext uri="{FF2B5EF4-FFF2-40B4-BE49-F238E27FC236}">
                <a16:creationId xmlns:a16="http://schemas.microsoft.com/office/drawing/2014/main" id="{B6D83F0C-D58C-4472-8CB7-D4CAF3F1C63E}"/>
              </a:ext>
            </a:extLst>
          </p:cNvPr>
          <p:cNvGrpSpPr/>
          <p:nvPr/>
        </p:nvGrpSpPr>
        <p:grpSpPr>
          <a:xfrm>
            <a:off x="340731" y="2840238"/>
            <a:ext cx="2929293" cy="1351708"/>
            <a:chOff x="340731" y="2381545"/>
            <a:chExt cx="2929293" cy="1351708"/>
          </a:xfrm>
        </p:grpSpPr>
        <p:sp>
          <p:nvSpPr>
            <p:cNvPr id="41" name="TextBox 40">
              <a:extLst>
                <a:ext uri="{FF2B5EF4-FFF2-40B4-BE49-F238E27FC236}">
                  <a16:creationId xmlns:a16="http://schemas.microsoft.com/office/drawing/2014/main" id="{EF4AA7E1-B9D1-40A1-85E7-663FB384CC9C}"/>
                </a:ext>
              </a:extLst>
            </p:cNvPr>
            <p:cNvSpPr txBox="1"/>
            <p:nvPr/>
          </p:nvSpPr>
          <p:spPr>
            <a:xfrm>
              <a:off x="1239878" y="2381545"/>
              <a:ext cx="2030146" cy="707886"/>
            </a:xfrm>
            <a:prstGeom prst="rect">
              <a:avLst/>
            </a:prstGeom>
            <a:noFill/>
          </p:spPr>
          <p:txBody>
            <a:bodyPr wrap="square" lIns="0" rIns="0" rtlCol="0" anchor="b">
              <a:spAutoFit/>
            </a:bodyPr>
            <a:lstStyle/>
            <a:p>
              <a:pPr algn="r"/>
              <a:r>
                <a:rPr lang="uk-UA" sz="2000" b="1" dirty="0" err="1"/>
                <a:t>The</a:t>
              </a:r>
              <a:r>
                <a:rPr lang="uk-UA" sz="2000" b="1" dirty="0"/>
                <a:t> </a:t>
              </a:r>
              <a:r>
                <a:rPr lang="uk-UA" sz="2000" b="1" dirty="0" err="1"/>
                <a:t>simplicity</a:t>
              </a:r>
              <a:r>
                <a:rPr lang="uk-UA" sz="2000" b="1" dirty="0"/>
                <a:t> </a:t>
              </a:r>
              <a:r>
                <a:rPr lang="uk-UA" sz="2000" b="1" dirty="0" err="1"/>
                <a:t>principle</a:t>
              </a:r>
              <a:r>
                <a:rPr lang="uk-UA" sz="2000" dirty="0"/>
                <a:t>. </a:t>
              </a:r>
              <a:endParaRPr lang="en-US" sz="2000" b="1" dirty="0"/>
            </a:p>
          </p:txBody>
        </p:sp>
        <p:sp>
          <p:nvSpPr>
            <p:cNvPr id="42" name="TextBox 41">
              <a:extLst>
                <a:ext uri="{FF2B5EF4-FFF2-40B4-BE49-F238E27FC236}">
                  <a16:creationId xmlns:a16="http://schemas.microsoft.com/office/drawing/2014/main" id="{DA864514-9EF5-4494-A4DB-B95867AF0C7E}"/>
                </a:ext>
              </a:extLst>
            </p:cNvPr>
            <p:cNvSpPr txBox="1"/>
            <p:nvPr/>
          </p:nvSpPr>
          <p:spPr>
            <a:xfrm>
              <a:off x="340731" y="3086922"/>
              <a:ext cx="2929293" cy="646331"/>
            </a:xfrm>
            <a:prstGeom prst="rect">
              <a:avLst/>
            </a:prstGeom>
            <a:noFill/>
          </p:spPr>
          <p:txBody>
            <a:bodyPr wrap="square" lIns="0" rIns="0" rtlCol="0" anchor="t">
              <a:spAutoFit/>
            </a:bodyPr>
            <a:lstStyle/>
            <a:p>
              <a:pPr algn="just"/>
              <a:r>
                <a:rPr lang="uk-UA" sz="1200" dirty="0" err="1"/>
                <a:t>Your</a:t>
              </a:r>
              <a:r>
                <a:rPr lang="uk-UA" sz="1200" dirty="0"/>
                <a:t> </a:t>
              </a:r>
              <a:r>
                <a:rPr lang="uk-UA" sz="1200" dirty="0" err="1"/>
                <a:t>design</a:t>
              </a:r>
              <a:r>
                <a:rPr lang="uk-UA" sz="1200" dirty="0"/>
                <a:t> </a:t>
              </a:r>
              <a:r>
                <a:rPr lang="uk-UA" sz="1200" dirty="0" err="1"/>
                <a:t>should</a:t>
              </a:r>
              <a:r>
                <a:rPr lang="uk-UA" sz="1200" dirty="0"/>
                <a:t> </a:t>
              </a:r>
              <a:r>
                <a:rPr lang="uk-UA" sz="1200" dirty="0" err="1"/>
                <a:t>make</a:t>
              </a:r>
              <a:r>
                <a:rPr lang="uk-UA" sz="1200" dirty="0"/>
                <a:t> </a:t>
              </a:r>
              <a:r>
                <a:rPr lang="uk-UA" sz="1200" dirty="0" err="1"/>
                <a:t>simple</a:t>
              </a:r>
              <a:r>
                <a:rPr lang="uk-UA" sz="1200" dirty="0"/>
                <a:t>, </a:t>
              </a:r>
              <a:r>
                <a:rPr lang="uk-UA" sz="1200" dirty="0" err="1"/>
                <a:t>common</a:t>
              </a:r>
              <a:r>
                <a:rPr lang="uk-UA" sz="1200" dirty="0"/>
                <a:t> </a:t>
              </a:r>
              <a:r>
                <a:rPr lang="uk-UA" sz="1200" dirty="0" err="1"/>
                <a:t>tasks</a:t>
              </a:r>
              <a:r>
                <a:rPr lang="uk-UA" sz="1200" dirty="0"/>
                <a:t> </a:t>
              </a:r>
              <a:r>
                <a:rPr lang="uk-UA" sz="1200" dirty="0" err="1"/>
                <a:t>simple</a:t>
              </a:r>
              <a:r>
                <a:rPr lang="uk-UA" sz="1200" dirty="0"/>
                <a:t> </a:t>
              </a:r>
              <a:r>
                <a:rPr lang="uk-UA" sz="1200" dirty="0" err="1"/>
                <a:t>to</a:t>
              </a:r>
              <a:r>
                <a:rPr lang="uk-UA" sz="1200" dirty="0"/>
                <a:t> </a:t>
              </a:r>
              <a:r>
                <a:rPr lang="uk-UA" sz="1200" dirty="0" err="1"/>
                <a:t>do</a:t>
              </a:r>
              <a:r>
                <a:rPr lang="uk-UA" sz="1200" dirty="0"/>
                <a:t>, </a:t>
              </a:r>
              <a:r>
                <a:rPr lang="uk-UA" sz="1200" dirty="0" err="1"/>
                <a:t>communicating</a:t>
              </a:r>
              <a:r>
                <a:rPr lang="uk-UA" sz="1200" dirty="0"/>
                <a:t> </a:t>
              </a:r>
              <a:r>
                <a:rPr lang="uk-UA" sz="1200" dirty="0" err="1"/>
                <a:t>clearly</a:t>
              </a:r>
              <a:r>
                <a:rPr lang="uk-UA" sz="1200" dirty="0"/>
                <a:t> </a:t>
              </a:r>
              <a:r>
                <a:rPr lang="uk-UA" sz="1200" dirty="0" err="1"/>
                <a:t>and</a:t>
              </a:r>
              <a:r>
                <a:rPr lang="uk-UA" sz="1200" dirty="0"/>
                <a:t> </a:t>
              </a:r>
              <a:r>
                <a:rPr lang="uk-UA" sz="1200" dirty="0" err="1"/>
                <a:t>simply</a:t>
              </a:r>
              <a:r>
                <a:rPr lang="uk-UA" sz="1200" dirty="0"/>
                <a:t> </a:t>
              </a:r>
              <a:r>
                <a:rPr lang="uk-UA" sz="1200" dirty="0" err="1"/>
                <a:t>in</a:t>
              </a:r>
              <a:r>
                <a:rPr lang="uk-UA" sz="1200" dirty="0"/>
                <a:t> </a:t>
              </a:r>
              <a:r>
                <a:rPr lang="uk-UA" sz="1200" dirty="0" err="1"/>
                <a:t>the</a:t>
              </a:r>
              <a:r>
                <a:rPr lang="uk-UA" sz="1200" dirty="0"/>
                <a:t> </a:t>
              </a:r>
              <a:r>
                <a:rPr lang="uk-UA" sz="1200" dirty="0" err="1"/>
                <a:t>user’s</a:t>
              </a:r>
              <a:r>
                <a:rPr lang="uk-UA" sz="1200" dirty="0"/>
                <a:t> </a:t>
              </a:r>
              <a:r>
                <a:rPr lang="uk-UA" sz="1200" dirty="0" err="1"/>
                <a:t>own</a:t>
              </a:r>
              <a:r>
                <a:rPr lang="uk-UA" sz="1200" dirty="0"/>
                <a:t> </a:t>
              </a:r>
              <a:r>
                <a:rPr lang="uk-UA" sz="1200" dirty="0" err="1"/>
                <a:t>language</a:t>
              </a:r>
              <a:r>
                <a:rPr lang="uk-UA" sz="1200" dirty="0"/>
                <a:t>.</a:t>
              </a:r>
              <a:endParaRPr lang="en-US" sz="1200" dirty="0">
                <a:solidFill>
                  <a:schemeClr val="tx1">
                    <a:lumMod val="65000"/>
                    <a:lumOff val="35000"/>
                  </a:schemeClr>
                </a:solidFill>
              </a:endParaRPr>
            </a:p>
          </p:txBody>
        </p:sp>
      </p:grpSp>
      <p:grpSp>
        <p:nvGrpSpPr>
          <p:cNvPr id="43" name="Group 42">
            <a:extLst>
              <a:ext uri="{FF2B5EF4-FFF2-40B4-BE49-F238E27FC236}">
                <a16:creationId xmlns:a16="http://schemas.microsoft.com/office/drawing/2014/main" id="{F2216F2B-4406-44DD-A937-F1DC6B9D43B8}"/>
              </a:ext>
            </a:extLst>
          </p:cNvPr>
          <p:cNvGrpSpPr/>
          <p:nvPr/>
        </p:nvGrpSpPr>
        <p:grpSpPr>
          <a:xfrm>
            <a:off x="340731" y="4406117"/>
            <a:ext cx="2929293" cy="1536374"/>
            <a:chOff x="340731" y="4406117"/>
            <a:chExt cx="2929293" cy="1536374"/>
          </a:xfrm>
        </p:grpSpPr>
        <p:sp>
          <p:nvSpPr>
            <p:cNvPr id="44" name="TextBox 43">
              <a:extLst>
                <a:ext uri="{FF2B5EF4-FFF2-40B4-BE49-F238E27FC236}">
                  <a16:creationId xmlns:a16="http://schemas.microsoft.com/office/drawing/2014/main" id="{28077144-47A7-40B7-BD10-9D76428852C5}"/>
                </a:ext>
              </a:extLst>
            </p:cNvPr>
            <p:cNvSpPr txBox="1"/>
            <p:nvPr/>
          </p:nvSpPr>
          <p:spPr>
            <a:xfrm>
              <a:off x="1056402" y="4406117"/>
              <a:ext cx="2213622" cy="707886"/>
            </a:xfrm>
            <a:prstGeom prst="rect">
              <a:avLst/>
            </a:prstGeom>
            <a:noFill/>
          </p:spPr>
          <p:txBody>
            <a:bodyPr wrap="square" lIns="0" rIns="0" rtlCol="0" anchor="b">
              <a:spAutoFit/>
            </a:bodyPr>
            <a:lstStyle/>
            <a:p>
              <a:pPr algn="r"/>
              <a:r>
                <a:rPr lang="uk-UA" sz="2000" b="1" dirty="0" err="1"/>
                <a:t>The</a:t>
              </a:r>
              <a:r>
                <a:rPr lang="uk-UA" sz="2000" b="1" dirty="0"/>
                <a:t> </a:t>
              </a:r>
              <a:r>
                <a:rPr lang="uk-UA" sz="2000" b="1" dirty="0" err="1"/>
                <a:t>visibility</a:t>
              </a:r>
              <a:r>
                <a:rPr lang="uk-UA" sz="2000" b="1" dirty="0"/>
                <a:t> </a:t>
              </a:r>
              <a:r>
                <a:rPr lang="uk-UA" sz="2000" b="1" dirty="0" err="1"/>
                <a:t>principle</a:t>
              </a:r>
              <a:r>
                <a:rPr lang="uk-UA" sz="2000" dirty="0"/>
                <a:t>. </a:t>
              </a:r>
              <a:endParaRPr lang="en-US" sz="2000" b="1" dirty="0"/>
            </a:p>
          </p:txBody>
        </p:sp>
        <p:sp>
          <p:nvSpPr>
            <p:cNvPr id="45" name="TextBox 44">
              <a:extLst>
                <a:ext uri="{FF2B5EF4-FFF2-40B4-BE49-F238E27FC236}">
                  <a16:creationId xmlns:a16="http://schemas.microsoft.com/office/drawing/2014/main" id="{F9AC7013-EC6D-467B-9410-3A75EA962405}"/>
                </a:ext>
              </a:extLst>
            </p:cNvPr>
            <p:cNvSpPr txBox="1"/>
            <p:nvPr/>
          </p:nvSpPr>
          <p:spPr>
            <a:xfrm>
              <a:off x="340731" y="5111494"/>
              <a:ext cx="2929293" cy="830997"/>
            </a:xfrm>
            <a:prstGeom prst="rect">
              <a:avLst/>
            </a:prstGeom>
            <a:noFill/>
          </p:spPr>
          <p:txBody>
            <a:bodyPr wrap="square" lIns="0" rIns="0" rtlCol="0" anchor="t">
              <a:spAutoFit/>
            </a:bodyPr>
            <a:lstStyle/>
            <a:p>
              <a:pPr algn="just"/>
              <a:r>
                <a:rPr lang="uk-UA" sz="1200" dirty="0" err="1"/>
                <a:t>Your</a:t>
              </a:r>
              <a:r>
                <a:rPr lang="uk-UA" sz="1200" dirty="0"/>
                <a:t> </a:t>
              </a:r>
              <a:r>
                <a:rPr lang="uk-UA" sz="1200" dirty="0" err="1"/>
                <a:t>design</a:t>
              </a:r>
              <a:r>
                <a:rPr lang="uk-UA" sz="1200" dirty="0"/>
                <a:t> </a:t>
              </a:r>
              <a:r>
                <a:rPr lang="uk-UA" sz="1200" dirty="0" err="1"/>
                <a:t>should</a:t>
              </a:r>
              <a:r>
                <a:rPr lang="uk-UA" sz="1200" dirty="0"/>
                <a:t> </a:t>
              </a:r>
              <a:r>
                <a:rPr lang="uk-UA" sz="1200" dirty="0" err="1"/>
                <a:t>keep</a:t>
              </a:r>
              <a:r>
                <a:rPr lang="uk-UA" sz="1200" dirty="0"/>
                <a:t> </a:t>
              </a:r>
              <a:r>
                <a:rPr lang="uk-UA" sz="1200" dirty="0" err="1"/>
                <a:t>all</a:t>
              </a:r>
              <a:r>
                <a:rPr lang="uk-UA" sz="1200" dirty="0"/>
                <a:t> </a:t>
              </a:r>
              <a:r>
                <a:rPr lang="uk-UA" sz="1200" dirty="0" err="1"/>
                <a:t>needed</a:t>
              </a:r>
              <a:r>
                <a:rPr lang="uk-UA" sz="1200" dirty="0"/>
                <a:t> </a:t>
              </a:r>
              <a:r>
                <a:rPr lang="uk-UA" sz="1200" dirty="0" err="1"/>
                <a:t>options</a:t>
              </a:r>
              <a:r>
                <a:rPr lang="uk-UA" sz="1200" dirty="0"/>
                <a:t> </a:t>
              </a:r>
              <a:r>
                <a:rPr lang="uk-UA" sz="1200" dirty="0" err="1"/>
                <a:t>and</a:t>
              </a:r>
              <a:r>
                <a:rPr lang="uk-UA" sz="1200" dirty="0"/>
                <a:t> </a:t>
              </a:r>
              <a:r>
                <a:rPr lang="uk-UA" sz="1200" dirty="0" err="1"/>
                <a:t>materials</a:t>
              </a:r>
              <a:r>
                <a:rPr lang="uk-UA" sz="1200" dirty="0"/>
                <a:t> </a:t>
              </a:r>
              <a:r>
                <a:rPr lang="uk-UA" sz="1200" dirty="0" err="1"/>
                <a:t>for</a:t>
              </a:r>
              <a:r>
                <a:rPr lang="uk-UA" sz="1200" dirty="0"/>
                <a:t> a </a:t>
              </a:r>
              <a:r>
                <a:rPr lang="uk-UA" sz="1200" dirty="0" err="1"/>
                <a:t>given</a:t>
              </a:r>
              <a:r>
                <a:rPr lang="uk-UA" sz="1200" dirty="0"/>
                <a:t> </a:t>
              </a:r>
              <a:r>
                <a:rPr lang="uk-UA" sz="1200" dirty="0" err="1"/>
                <a:t>task</a:t>
              </a:r>
              <a:r>
                <a:rPr lang="uk-UA" sz="1200" dirty="0"/>
                <a:t> </a:t>
              </a:r>
              <a:r>
                <a:rPr lang="uk-UA" sz="1200" dirty="0" err="1"/>
                <a:t>visible</a:t>
              </a:r>
              <a:r>
                <a:rPr lang="uk-UA" sz="1200" dirty="0"/>
                <a:t> </a:t>
              </a:r>
              <a:r>
                <a:rPr lang="uk-UA" sz="1200" dirty="0" err="1"/>
                <a:t>without</a:t>
              </a:r>
              <a:r>
                <a:rPr lang="uk-UA" sz="1200" dirty="0"/>
                <a:t> </a:t>
              </a:r>
              <a:r>
                <a:rPr lang="uk-UA" sz="1200" dirty="0" err="1"/>
                <a:t>distracting</a:t>
              </a:r>
              <a:r>
                <a:rPr lang="uk-UA" sz="1200" dirty="0"/>
                <a:t> </a:t>
              </a:r>
              <a:r>
                <a:rPr lang="uk-UA" sz="1200" dirty="0" err="1"/>
                <a:t>the</a:t>
              </a:r>
              <a:r>
                <a:rPr lang="uk-UA" sz="1200" dirty="0"/>
                <a:t> </a:t>
              </a:r>
              <a:r>
                <a:rPr lang="uk-UA" sz="1200" dirty="0" err="1"/>
                <a:t>user</a:t>
              </a:r>
              <a:r>
                <a:rPr lang="uk-UA" sz="1200" dirty="0"/>
                <a:t> </a:t>
              </a:r>
              <a:r>
                <a:rPr lang="uk-UA" sz="1200" dirty="0" err="1"/>
                <a:t>with</a:t>
              </a:r>
              <a:r>
                <a:rPr lang="uk-UA" sz="1200" dirty="0"/>
                <a:t> </a:t>
              </a:r>
              <a:r>
                <a:rPr lang="uk-UA" sz="1200" dirty="0" err="1"/>
                <a:t>extraneous</a:t>
              </a:r>
              <a:r>
                <a:rPr lang="uk-UA" sz="1200" dirty="0"/>
                <a:t> </a:t>
              </a:r>
              <a:r>
                <a:rPr lang="uk-UA" sz="1200" dirty="0" err="1"/>
                <a:t>or</a:t>
              </a:r>
              <a:r>
                <a:rPr lang="uk-UA" sz="1200" dirty="0"/>
                <a:t> </a:t>
              </a:r>
              <a:r>
                <a:rPr lang="uk-UA" sz="1200" dirty="0" err="1"/>
                <a:t>redundant</a:t>
              </a:r>
              <a:r>
                <a:rPr lang="uk-UA" sz="1200" dirty="0"/>
                <a:t> </a:t>
              </a:r>
              <a:r>
                <a:rPr lang="uk-UA" sz="1200" dirty="0" err="1"/>
                <a:t>information</a:t>
              </a:r>
              <a:endParaRPr lang="en-US" sz="1200" dirty="0">
                <a:solidFill>
                  <a:schemeClr val="tx1">
                    <a:lumMod val="65000"/>
                    <a:lumOff val="35000"/>
                  </a:schemeClr>
                </a:solidFill>
              </a:endParaRPr>
            </a:p>
          </p:txBody>
        </p:sp>
      </p:grpSp>
      <p:grpSp>
        <p:nvGrpSpPr>
          <p:cNvPr id="46" name="Group 45">
            <a:extLst>
              <a:ext uri="{FF2B5EF4-FFF2-40B4-BE49-F238E27FC236}">
                <a16:creationId xmlns:a16="http://schemas.microsoft.com/office/drawing/2014/main" id="{1E76C670-6E5B-40BC-9B35-6D7F2805302E}"/>
              </a:ext>
            </a:extLst>
          </p:cNvPr>
          <p:cNvGrpSpPr/>
          <p:nvPr/>
        </p:nvGrpSpPr>
        <p:grpSpPr>
          <a:xfrm>
            <a:off x="8929772" y="995929"/>
            <a:ext cx="2937088" cy="2090372"/>
            <a:chOff x="8921977" y="1220504"/>
            <a:chExt cx="2937088" cy="2090372"/>
          </a:xfrm>
        </p:grpSpPr>
        <p:sp>
          <p:nvSpPr>
            <p:cNvPr id="47" name="TextBox 46">
              <a:extLst>
                <a:ext uri="{FF2B5EF4-FFF2-40B4-BE49-F238E27FC236}">
                  <a16:creationId xmlns:a16="http://schemas.microsoft.com/office/drawing/2014/main" id="{A10FD986-B22C-4919-A058-08F6840E2F11}"/>
                </a:ext>
              </a:extLst>
            </p:cNvPr>
            <p:cNvSpPr txBox="1"/>
            <p:nvPr/>
          </p:nvSpPr>
          <p:spPr>
            <a:xfrm>
              <a:off x="8921977" y="1220504"/>
              <a:ext cx="2198032" cy="707886"/>
            </a:xfrm>
            <a:prstGeom prst="rect">
              <a:avLst/>
            </a:prstGeom>
            <a:noFill/>
          </p:spPr>
          <p:txBody>
            <a:bodyPr wrap="square" lIns="0" rIns="0" rtlCol="0" anchor="b">
              <a:spAutoFit/>
            </a:bodyPr>
            <a:lstStyle/>
            <a:p>
              <a:r>
                <a:rPr lang="uk-UA" sz="2000" b="1" dirty="0" err="1"/>
                <a:t>The</a:t>
              </a:r>
              <a:r>
                <a:rPr lang="uk-UA" sz="2000" b="1" dirty="0"/>
                <a:t> </a:t>
              </a:r>
              <a:r>
                <a:rPr lang="uk-UA" sz="2000" b="1" dirty="0" err="1"/>
                <a:t>feedback</a:t>
              </a:r>
              <a:r>
                <a:rPr lang="uk-UA" sz="2000" b="1" dirty="0"/>
                <a:t> </a:t>
              </a:r>
              <a:r>
                <a:rPr lang="uk-UA" sz="2000" b="1" dirty="0" err="1"/>
                <a:t>principle</a:t>
              </a:r>
              <a:r>
                <a:rPr lang="uk-UA" sz="2000" dirty="0"/>
                <a:t>. </a:t>
              </a:r>
              <a:endParaRPr lang="en-US" sz="2000" b="1" dirty="0"/>
            </a:p>
          </p:txBody>
        </p:sp>
        <p:sp>
          <p:nvSpPr>
            <p:cNvPr id="48" name="TextBox 47">
              <a:extLst>
                <a:ext uri="{FF2B5EF4-FFF2-40B4-BE49-F238E27FC236}">
                  <a16:creationId xmlns:a16="http://schemas.microsoft.com/office/drawing/2014/main" id="{DD89356C-F91C-4B9E-AD70-85064D9281E0}"/>
                </a:ext>
              </a:extLst>
            </p:cNvPr>
            <p:cNvSpPr txBox="1"/>
            <p:nvPr/>
          </p:nvSpPr>
          <p:spPr>
            <a:xfrm>
              <a:off x="8929772" y="1925881"/>
              <a:ext cx="2929293" cy="1384995"/>
            </a:xfrm>
            <a:prstGeom prst="rect">
              <a:avLst/>
            </a:prstGeom>
            <a:noFill/>
          </p:spPr>
          <p:txBody>
            <a:bodyPr wrap="square" lIns="0" rIns="0" rtlCol="0" anchor="t">
              <a:spAutoFit/>
            </a:bodyPr>
            <a:lstStyle/>
            <a:p>
              <a:pPr lvl="0" algn="just"/>
              <a:r>
                <a:rPr lang="uk-UA" sz="1200" dirty="0"/>
                <a:t> </a:t>
              </a:r>
              <a:r>
                <a:rPr lang="uk-UA" sz="1200" dirty="0" err="1"/>
                <a:t>Your</a:t>
              </a:r>
              <a:r>
                <a:rPr lang="uk-UA" sz="1200" dirty="0"/>
                <a:t> </a:t>
              </a:r>
              <a:r>
                <a:rPr lang="uk-UA" sz="1200" dirty="0" err="1"/>
                <a:t>design</a:t>
              </a:r>
              <a:r>
                <a:rPr lang="uk-UA" sz="1200" dirty="0"/>
                <a:t> </a:t>
              </a:r>
              <a:r>
                <a:rPr lang="uk-UA" sz="1200" dirty="0" err="1"/>
                <a:t>should</a:t>
              </a:r>
              <a:r>
                <a:rPr lang="uk-UA" sz="1200" dirty="0"/>
                <a:t> </a:t>
              </a:r>
              <a:r>
                <a:rPr lang="uk-UA" sz="1200" dirty="0" err="1"/>
                <a:t>keep</a:t>
              </a:r>
              <a:r>
                <a:rPr lang="uk-UA" sz="1200" dirty="0"/>
                <a:t> </a:t>
              </a:r>
              <a:r>
                <a:rPr lang="uk-UA" sz="1200" dirty="0" err="1"/>
                <a:t>users</a:t>
              </a:r>
              <a:r>
                <a:rPr lang="uk-UA" sz="1200" dirty="0"/>
                <a:t> </a:t>
              </a:r>
              <a:r>
                <a:rPr lang="uk-UA" sz="1200" dirty="0" err="1"/>
                <a:t>informed</a:t>
              </a:r>
              <a:r>
                <a:rPr lang="uk-UA" sz="1200" dirty="0"/>
                <a:t> </a:t>
              </a:r>
              <a:r>
                <a:rPr lang="uk-UA" sz="1200" dirty="0" err="1"/>
                <a:t>of</a:t>
              </a:r>
              <a:r>
                <a:rPr lang="uk-UA" sz="1200" dirty="0"/>
                <a:t> </a:t>
              </a:r>
              <a:r>
                <a:rPr lang="uk-UA" sz="1200" dirty="0" err="1"/>
                <a:t>actions</a:t>
              </a:r>
              <a:r>
                <a:rPr lang="uk-UA" sz="1200" dirty="0"/>
                <a:t> </a:t>
              </a:r>
              <a:r>
                <a:rPr lang="uk-UA" sz="1200" dirty="0" err="1"/>
                <a:t>or</a:t>
              </a:r>
              <a:r>
                <a:rPr lang="uk-UA" sz="1200" dirty="0"/>
                <a:t> </a:t>
              </a:r>
              <a:r>
                <a:rPr lang="uk-UA" sz="1200" dirty="0" err="1"/>
                <a:t>interpretations</a:t>
              </a:r>
              <a:r>
                <a:rPr lang="uk-UA" sz="1200" dirty="0"/>
                <a:t>, </a:t>
              </a:r>
              <a:r>
                <a:rPr lang="uk-UA" sz="1200" dirty="0" err="1"/>
                <a:t>changes</a:t>
              </a:r>
              <a:r>
                <a:rPr lang="uk-UA" sz="1200" dirty="0"/>
                <a:t> </a:t>
              </a:r>
              <a:r>
                <a:rPr lang="uk-UA" sz="1200" dirty="0" err="1"/>
                <a:t>of</a:t>
              </a:r>
              <a:r>
                <a:rPr lang="uk-UA" sz="1200" dirty="0"/>
                <a:t> </a:t>
              </a:r>
              <a:r>
                <a:rPr lang="uk-UA" sz="1200" dirty="0" err="1"/>
                <a:t>state</a:t>
              </a:r>
              <a:r>
                <a:rPr lang="uk-UA" sz="1200" dirty="0"/>
                <a:t> </a:t>
              </a:r>
              <a:r>
                <a:rPr lang="uk-UA" sz="1200" dirty="0" err="1"/>
                <a:t>or</a:t>
              </a:r>
              <a:r>
                <a:rPr lang="uk-UA" sz="1200" dirty="0"/>
                <a:t> </a:t>
              </a:r>
              <a:r>
                <a:rPr lang="uk-UA" sz="1200" dirty="0" err="1"/>
                <a:t>condition</a:t>
              </a:r>
              <a:r>
                <a:rPr lang="uk-UA" sz="1200" dirty="0"/>
                <a:t>, </a:t>
              </a:r>
              <a:r>
                <a:rPr lang="uk-UA" sz="1200" dirty="0" err="1"/>
                <a:t>and</a:t>
              </a:r>
              <a:r>
                <a:rPr lang="uk-UA" sz="1200" dirty="0"/>
                <a:t> </a:t>
              </a:r>
              <a:r>
                <a:rPr lang="uk-UA" sz="1200" dirty="0" err="1"/>
                <a:t>errors</a:t>
              </a:r>
              <a:r>
                <a:rPr lang="uk-UA" sz="1200" dirty="0"/>
                <a:t> </a:t>
              </a:r>
              <a:r>
                <a:rPr lang="uk-UA" sz="1200" dirty="0" err="1"/>
                <a:t>or</a:t>
              </a:r>
              <a:r>
                <a:rPr lang="uk-UA" sz="1200" dirty="0"/>
                <a:t> </a:t>
              </a:r>
              <a:r>
                <a:rPr lang="uk-UA" sz="1200" dirty="0" err="1"/>
                <a:t>exceptions</a:t>
              </a:r>
              <a:r>
                <a:rPr lang="uk-UA" sz="1200" dirty="0"/>
                <a:t> </a:t>
              </a:r>
              <a:r>
                <a:rPr lang="uk-UA" sz="1200" dirty="0" err="1"/>
                <a:t>that</a:t>
              </a:r>
              <a:r>
                <a:rPr lang="uk-UA" sz="1200" dirty="0"/>
                <a:t> </a:t>
              </a:r>
              <a:r>
                <a:rPr lang="uk-UA" sz="1200" dirty="0" err="1"/>
                <a:t>are</a:t>
              </a:r>
              <a:r>
                <a:rPr lang="uk-UA" sz="1200" dirty="0"/>
                <a:t> </a:t>
              </a:r>
              <a:r>
                <a:rPr lang="uk-UA" sz="1200" dirty="0" err="1"/>
                <a:t>relevant</a:t>
              </a:r>
              <a:r>
                <a:rPr lang="uk-UA" sz="1200" dirty="0"/>
                <a:t> </a:t>
              </a:r>
              <a:r>
                <a:rPr lang="uk-UA" sz="1200" dirty="0" err="1"/>
                <a:t>and</a:t>
              </a:r>
              <a:r>
                <a:rPr lang="uk-UA" sz="1200" dirty="0"/>
                <a:t> </a:t>
              </a:r>
              <a:r>
                <a:rPr lang="uk-UA" sz="1200" dirty="0" err="1"/>
                <a:t>of</a:t>
              </a:r>
              <a:r>
                <a:rPr lang="uk-UA" sz="1200" dirty="0"/>
                <a:t> </a:t>
              </a:r>
              <a:r>
                <a:rPr lang="uk-UA" sz="1200" dirty="0" err="1"/>
                <a:t>interest</a:t>
              </a:r>
              <a:r>
                <a:rPr lang="uk-UA" sz="1200" dirty="0"/>
                <a:t> </a:t>
              </a:r>
              <a:r>
                <a:rPr lang="uk-UA" sz="1200" dirty="0" err="1"/>
                <a:t>to</a:t>
              </a:r>
              <a:r>
                <a:rPr lang="uk-UA" sz="1200" dirty="0"/>
                <a:t> </a:t>
              </a:r>
              <a:r>
                <a:rPr lang="uk-UA" sz="1200" dirty="0" err="1"/>
                <a:t>the</a:t>
              </a:r>
              <a:r>
                <a:rPr lang="uk-UA" sz="1200" dirty="0"/>
                <a:t> </a:t>
              </a:r>
              <a:r>
                <a:rPr lang="uk-UA" sz="1200" dirty="0" err="1"/>
                <a:t>user</a:t>
              </a:r>
              <a:r>
                <a:rPr lang="uk-UA" sz="1200" dirty="0"/>
                <a:t> </a:t>
              </a:r>
              <a:r>
                <a:rPr lang="uk-UA" sz="1200" dirty="0" err="1"/>
                <a:t>through</a:t>
              </a:r>
              <a:r>
                <a:rPr lang="uk-UA" sz="1200" dirty="0"/>
                <a:t> </a:t>
              </a:r>
              <a:r>
                <a:rPr lang="uk-UA" sz="1200" dirty="0" err="1"/>
                <a:t>clear</a:t>
              </a:r>
              <a:r>
                <a:rPr lang="uk-UA" sz="1200" dirty="0"/>
                <a:t>, </a:t>
              </a:r>
              <a:r>
                <a:rPr lang="uk-UA" sz="1200" dirty="0" err="1"/>
                <a:t>concise</a:t>
              </a:r>
              <a:r>
                <a:rPr lang="uk-UA" sz="1200" dirty="0"/>
                <a:t>, </a:t>
              </a:r>
              <a:r>
                <a:rPr lang="uk-UA" sz="1200" dirty="0" err="1"/>
                <a:t>and</a:t>
              </a:r>
              <a:r>
                <a:rPr lang="uk-UA" sz="1200" dirty="0"/>
                <a:t> </a:t>
              </a:r>
              <a:r>
                <a:rPr lang="uk-UA" sz="1200" dirty="0" err="1"/>
                <a:t>unambiguous</a:t>
              </a:r>
              <a:r>
                <a:rPr lang="uk-UA" sz="1200" dirty="0"/>
                <a:t> </a:t>
              </a:r>
              <a:r>
                <a:rPr lang="uk-UA" sz="1200" dirty="0" err="1"/>
                <a:t>language</a:t>
              </a:r>
              <a:r>
                <a:rPr lang="uk-UA" sz="1200" dirty="0"/>
                <a:t> </a:t>
              </a:r>
              <a:r>
                <a:rPr lang="uk-UA" sz="1200" dirty="0" err="1"/>
                <a:t>familiar</a:t>
              </a:r>
              <a:r>
                <a:rPr lang="uk-UA" sz="1200" dirty="0"/>
                <a:t> </a:t>
              </a:r>
              <a:r>
                <a:rPr lang="uk-UA" sz="1200" dirty="0" err="1"/>
                <a:t>to</a:t>
              </a:r>
              <a:r>
                <a:rPr lang="uk-UA" sz="1200" dirty="0"/>
                <a:t> </a:t>
              </a:r>
              <a:r>
                <a:rPr lang="uk-UA" sz="1200" dirty="0" err="1"/>
                <a:t>users</a:t>
              </a:r>
              <a:r>
                <a:rPr lang="uk-UA" sz="1200" dirty="0"/>
                <a:t>.</a:t>
              </a:r>
            </a:p>
            <a:p>
              <a:pPr algn="just"/>
              <a:endParaRPr lang="en-US" sz="1200" dirty="0">
                <a:solidFill>
                  <a:schemeClr val="tx1">
                    <a:lumMod val="65000"/>
                    <a:lumOff val="35000"/>
                  </a:schemeClr>
                </a:solidFill>
              </a:endParaRPr>
            </a:p>
          </p:txBody>
        </p:sp>
      </p:grpSp>
      <p:grpSp>
        <p:nvGrpSpPr>
          <p:cNvPr id="49" name="Group 48">
            <a:extLst>
              <a:ext uri="{FF2B5EF4-FFF2-40B4-BE49-F238E27FC236}">
                <a16:creationId xmlns:a16="http://schemas.microsoft.com/office/drawing/2014/main" id="{DC596BCA-599D-41CB-A1D7-677554ED9D68}"/>
              </a:ext>
            </a:extLst>
          </p:cNvPr>
          <p:cNvGrpSpPr/>
          <p:nvPr/>
        </p:nvGrpSpPr>
        <p:grpSpPr>
          <a:xfrm>
            <a:off x="348526" y="995929"/>
            <a:ext cx="2929293" cy="1721040"/>
            <a:chOff x="340731" y="2381545"/>
            <a:chExt cx="2929293" cy="1721040"/>
          </a:xfrm>
        </p:grpSpPr>
        <p:sp>
          <p:nvSpPr>
            <p:cNvPr id="50" name="TextBox 49">
              <a:extLst>
                <a:ext uri="{FF2B5EF4-FFF2-40B4-BE49-F238E27FC236}">
                  <a16:creationId xmlns:a16="http://schemas.microsoft.com/office/drawing/2014/main" id="{D65F7A62-4EEF-4327-9229-0D88504B9429}"/>
                </a:ext>
              </a:extLst>
            </p:cNvPr>
            <p:cNvSpPr txBox="1"/>
            <p:nvPr/>
          </p:nvSpPr>
          <p:spPr>
            <a:xfrm>
              <a:off x="1056400" y="2381545"/>
              <a:ext cx="2213623" cy="707886"/>
            </a:xfrm>
            <a:prstGeom prst="rect">
              <a:avLst/>
            </a:prstGeom>
            <a:noFill/>
          </p:spPr>
          <p:txBody>
            <a:bodyPr wrap="square" lIns="0" rIns="0" rtlCol="0" anchor="b">
              <a:spAutoFit/>
            </a:bodyPr>
            <a:lstStyle/>
            <a:p>
              <a:pPr algn="r"/>
              <a:r>
                <a:rPr lang="uk-UA" sz="2000" b="1" dirty="0" err="1"/>
                <a:t>The</a:t>
              </a:r>
              <a:r>
                <a:rPr lang="uk-UA" sz="2000" b="1" dirty="0"/>
                <a:t> </a:t>
              </a:r>
              <a:r>
                <a:rPr lang="uk-UA" sz="2000" b="1" dirty="0" err="1"/>
                <a:t>structure</a:t>
              </a:r>
              <a:r>
                <a:rPr lang="uk-UA" sz="2000" b="1" dirty="0"/>
                <a:t> </a:t>
              </a:r>
              <a:r>
                <a:rPr lang="uk-UA" sz="2000" b="1" dirty="0" err="1"/>
                <a:t>principle</a:t>
              </a:r>
              <a:r>
                <a:rPr lang="uk-UA" sz="2000" dirty="0"/>
                <a:t>. </a:t>
              </a:r>
              <a:endParaRPr lang="en-US" sz="2000" b="1" dirty="0"/>
            </a:p>
          </p:txBody>
        </p:sp>
        <p:sp>
          <p:nvSpPr>
            <p:cNvPr id="51" name="TextBox 50">
              <a:extLst>
                <a:ext uri="{FF2B5EF4-FFF2-40B4-BE49-F238E27FC236}">
                  <a16:creationId xmlns:a16="http://schemas.microsoft.com/office/drawing/2014/main" id="{468B76A6-D090-4CEE-ACE1-F56A1CE9A7D4}"/>
                </a:ext>
              </a:extLst>
            </p:cNvPr>
            <p:cNvSpPr txBox="1"/>
            <p:nvPr/>
          </p:nvSpPr>
          <p:spPr>
            <a:xfrm>
              <a:off x="340731" y="3086922"/>
              <a:ext cx="2929293" cy="1015663"/>
            </a:xfrm>
            <a:prstGeom prst="rect">
              <a:avLst/>
            </a:prstGeom>
            <a:noFill/>
          </p:spPr>
          <p:txBody>
            <a:bodyPr wrap="square" lIns="0" rIns="0" rtlCol="0" anchor="t">
              <a:spAutoFit/>
            </a:bodyPr>
            <a:lstStyle/>
            <a:p>
              <a:pPr algn="just"/>
              <a:r>
                <a:rPr lang="uk-UA" sz="1200" dirty="0" err="1"/>
                <a:t>Your</a:t>
              </a:r>
              <a:r>
                <a:rPr lang="uk-UA" sz="1200" dirty="0"/>
                <a:t> </a:t>
              </a:r>
              <a:r>
                <a:rPr lang="uk-UA" sz="1200" dirty="0" err="1"/>
                <a:t>design</a:t>
              </a:r>
              <a:r>
                <a:rPr lang="uk-UA" sz="1200" dirty="0"/>
                <a:t> </a:t>
              </a:r>
              <a:r>
                <a:rPr lang="uk-UA" sz="1200" dirty="0" err="1"/>
                <a:t>should</a:t>
              </a:r>
              <a:r>
                <a:rPr lang="uk-UA" sz="1200" dirty="0"/>
                <a:t> </a:t>
              </a:r>
              <a:r>
                <a:rPr lang="uk-UA" sz="1200" dirty="0" err="1"/>
                <a:t>organize</a:t>
              </a:r>
              <a:r>
                <a:rPr lang="uk-UA" sz="1200" dirty="0"/>
                <a:t> </a:t>
              </a:r>
              <a:r>
                <a:rPr lang="uk-UA" sz="1200" dirty="0" err="1"/>
                <a:t>the</a:t>
              </a:r>
              <a:r>
                <a:rPr lang="uk-UA" sz="1200" dirty="0"/>
                <a:t> </a:t>
              </a:r>
              <a:r>
                <a:rPr lang="uk-UA" sz="1200" dirty="0" err="1"/>
                <a:t>user</a:t>
              </a:r>
              <a:r>
                <a:rPr lang="uk-UA" sz="1200" dirty="0"/>
                <a:t> </a:t>
              </a:r>
              <a:r>
                <a:rPr lang="uk-UA" sz="1200" dirty="0" err="1"/>
                <a:t>interface</a:t>
              </a:r>
              <a:r>
                <a:rPr lang="uk-UA" sz="1200" dirty="0"/>
                <a:t> </a:t>
              </a:r>
              <a:r>
                <a:rPr lang="uk-UA" sz="1200" dirty="0" err="1"/>
                <a:t>purposefully</a:t>
              </a:r>
              <a:r>
                <a:rPr lang="uk-UA" sz="1200" dirty="0"/>
                <a:t>, </a:t>
              </a:r>
              <a:r>
                <a:rPr lang="uk-UA" sz="1200" dirty="0" err="1"/>
                <a:t>in</a:t>
              </a:r>
              <a:r>
                <a:rPr lang="uk-UA" sz="1200" dirty="0"/>
                <a:t> </a:t>
              </a:r>
              <a:r>
                <a:rPr lang="uk-UA" sz="1200" dirty="0" err="1"/>
                <a:t>meaningful</a:t>
              </a:r>
              <a:r>
                <a:rPr lang="uk-UA" sz="1200" dirty="0"/>
                <a:t> </a:t>
              </a:r>
              <a:r>
                <a:rPr lang="uk-UA" sz="1200" dirty="0" err="1"/>
                <a:t>and</a:t>
              </a:r>
              <a:r>
                <a:rPr lang="uk-UA" sz="1200" dirty="0"/>
                <a:t> </a:t>
              </a:r>
              <a:r>
                <a:rPr lang="uk-UA" sz="1200" dirty="0" err="1"/>
                <a:t>useful</a:t>
              </a:r>
              <a:r>
                <a:rPr lang="uk-UA" sz="1200" dirty="0"/>
                <a:t> </a:t>
              </a:r>
              <a:r>
                <a:rPr lang="uk-UA" sz="1200" dirty="0" err="1"/>
                <a:t>ways</a:t>
              </a:r>
              <a:r>
                <a:rPr lang="uk-UA" sz="1200" dirty="0"/>
                <a:t> </a:t>
              </a:r>
              <a:r>
                <a:rPr lang="uk-UA" sz="1200" dirty="0" err="1"/>
                <a:t>based</a:t>
              </a:r>
              <a:r>
                <a:rPr lang="uk-UA" sz="1200" dirty="0"/>
                <a:t> </a:t>
              </a:r>
              <a:r>
                <a:rPr lang="uk-UA" sz="1200" dirty="0" err="1"/>
                <a:t>on</a:t>
              </a:r>
              <a:r>
                <a:rPr lang="uk-UA" sz="1200" dirty="0"/>
                <a:t> </a:t>
              </a:r>
              <a:r>
                <a:rPr lang="uk-UA" sz="1200" dirty="0" err="1"/>
                <a:t>clear</a:t>
              </a:r>
              <a:r>
                <a:rPr lang="uk-UA" sz="1200" dirty="0"/>
                <a:t>, </a:t>
              </a:r>
              <a:r>
                <a:rPr lang="uk-UA" sz="1200" dirty="0" err="1"/>
                <a:t>consistent</a:t>
              </a:r>
              <a:r>
                <a:rPr lang="uk-UA" sz="1200" dirty="0"/>
                <a:t> </a:t>
              </a:r>
              <a:r>
                <a:rPr lang="uk-UA" sz="1200" dirty="0" err="1"/>
                <a:t>models</a:t>
              </a:r>
              <a:r>
                <a:rPr lang="uk-UA" sz="1200" dirty="0"/>
                <a:t> </a:t>
              </a:r>
              <a:r>
                <a:rPr lang="uk-UA" sz="1200" dirty="0" err="1"/>
                <a:t>that</a:t>
              </a:r>
              <a:r>
                <a:rPr lang="uk-UA" sz="1200" dirty="0"/>
                <a:t> </a:t>
              </a:r>
              <a:r>
                <a:rPr lang="uk-UA" sz="1200" dirty="0" err="1"/>
                <a:t>are</a:t>
              </a:r>
              <a:r>
                <a:rPr lang="uk-UA" sz="1200" dirty="0"/>
                <a:t> </a:t>
              </a:r>
              <a:r>
                <a:rPr lang="uk-UA" sz="1200" dirty="0" err="1"/>
                <a:t>apparent</a:t>
              </a:r>
              <a:r>
                <a:rPr lang="uk-UA" sz="1200" dirty="0"/>
                <a:t> </a:t>
              </a:r>
              <a:r>
                <a:rPr lang="uk-UA" sz="1200" dirty="0" err="1"/>
                <a:t>and</a:t>
              </a:r>
              <a:r>
                <a:rPr lang="uk-UA" sz="1200" dirty="0"/>
                <a:t> </a:t>
              </a:r>
              <a:r>
                <a:rPr lang="uk-UA" sz="1200" dirty="0" err="1"/>
                <a:t>recognizable</a:t>
              </a:r>
              <a:r>
                <a:rPr lang="uk-UA" sz="1200" dirty="0"/>
                <a:t> </a:t>
              </a:r>
              <a:r>
                <a:rPr lang="uk-UA" sz="1200" dirty="0" err="1"/>
                <a:t>to</a:t>
              </a:r>
              <a:r>
                <a:rPr lang="uk-UA" sz="1200" dirty="0"/>
                <a:t> </a:t>
              </a:r>
              <a:r>
                <a:rPr lang="uk-UA" sz="1200" dirty="0" err="1"/>
                <a:t>users</a:t>
              </a:r>
              <a:r>
                <a:rPr lang="uk-UA" sz="1200" dirty="0"/>
                <a:t>, </a:t>
              </a:r>
              <a:r>
                <a:rPr lang="uk-UA" sz="1200" dirty="0" err="1"/>
                <a:t>putting</a:t>
              </a:r>
              <a:r>
                <a:rPr lang="uk-UA" sz="1200" dirty="0"/>
                <a:t> </a:t>
              </a:r>
              <a:r>
                <a:rPr lang="uk-UA" sz="1200" dirty="0" err="1"/>
                <a:t>related</a:t>
              </a:r>
              <a:r>
                <a:rPr lang="uk-UA" sz="1200" dirty="0"/>
                <a:t> </a:t>
              </a:r>
              <a:r>
                <a:rPr lang="uk-UA" sz="1200" dirty="0" err="1"/>
                <a:t>things</a:t>
              </a:r>
              <a:r>
                <a:rPr lang="uk-UA" sz="1200" dirty="0"/>
                <a:t> </a:t>
              </a:r>
              <a:r>
                <a:rPr lang="uk-UA" sz="1200" dirty="0" err="1"/>
                <a:t>together</a:t>
              </a:r>
              <a:r>
                <a:rPr lang="uk-UA" sz="1200" dirty="0"/>
                <a:t>.</a:t>
              </a:r>
              <a:endParaRPr lang="en-US" sz="1200" dirty="0">
                <a:solidFill>
                  <a:schemeClr val="tx1">
                    <a:lumMod val="65000"/>
                    <a:lumOff val="35000"/>
                  </a:schemeClr>
                </a:solidFill>
              </a:endParaRPr>
            </a:p>
          </p:txBody>
        </p:sp>
      </p:grpSp>
      <p:pic>
        <p:nvPicPr>
          <p:cNvPr id="5" name="Graphic 4" descr="Puzzle">
            <a:extLst>
              <a:ext uri="{FF2B5EF4-FFF2-40B4-BE49-F238E27FC236}">
                <a16:creationId xmlns:a16="http://schemas.microsoft.com/office/drawing/2014/main" id="{0B4CEE8A-8BC3-49D8-BCCF-387C1BDE5EB2}"/>
              </a:ext>
            </a:extLst>
          </p:cNvPr>
          <p:cNvPicPr>
            <a:picLocks noChangeAspect="1"/>
          </p:cNvPicPr>
          <p:nvPr/>
        </p:nvPicPr>
        <p:blipFill>
          <a:blip cstate="print">
            <a:extLst>
              <a:ext uri="{28A0092B-C50C-407E-A947-70E740481C1C}">
                <a14:useLocalDpi xmlns:a14="http://schemas.microsoft.com/office/drawing/2010/main" val="0"/>
              </a:ext>
            </a:extLst>
          </a:blip>
          <a:stretch>
            <a:fillRect/>
          </a:stretch>
        </p:blipFill>
        <p:spPr>
          <a:xfrm>
            <a:off x="325140" y="1017451"/>
            <a:ext cx="739056" cy="739056"/>
          </a:xfrm>
          <a:prstGeom prst="rect">
            <a:avLst/>
          </a:prstGeom>
        </p:spPr>
      </p:pic>
      <p:pic>
        <p:nvPicPr>
          <p:cNvPr id="58" name="Graphic 57" descr="Puzzle">
            <a:extLst>
              <a:ext uri="{FF2B5EF4-FFF2-40B4-BE49-F238E27FC236}">
                <a16:creationId xmlns:a16="http://schemas.microsoft.com/office/drawing/2014/main" id="{1AF22C9E-6535-44AD-A8E7-74539D6364D2}"/>
              </a:ext>
            </a:extLst>
          </p:cNvPr>
          <p:cNvPicPr>
            <a:picLocks noChangeAspect="1"/>
          </p:cNvPicPr>
          <p:nvPr/>
        </p:nvPicPr>
        <p:blipFill>
          <a:blip cstate="print">
            <a:extLst>
              <a:ext uri="{28A0092B-C50C-407E-A947-70E740481C1C}">
                <a14:useLocalDpi xmlns:a14="http://schemas.microsoft.com/office/drawing/2010/main" val="0"/>
              </a:ext>
            </a:extLst>
          </a:blip>
          <a:stretch>
            <a:fillRect/>
          </a:stretch>
        </p:blipFill>
        <p:spPr>
          <a:xfrm>
            <a:off x="325140" y="2762772"/>
            <a:ext cx="739056" cy="739056"/>
          </a:xfrm>
          <a:prstGeom prst="rect">
            <a:avLst/>
          </a:prstGeom>
        </p:spPr>
      </p:pic>
      <p:pic>
        <p:nvPicPr>
          <p:cNvPr id="59" name="Graphic 58" descr="Puzzle">
            <a:extLst>
              <a:ext uri="{FF2B5EF4-FFF2-40B4-BE49-F238E27FC236}">
                <a16:creationId xmlns:a16="http://schemas.microsoft.com/office/drawing/2014/main" id="{20043AB3-476A-4783-AEDB-2D8DF7AEDDB1}"/>
              </a:ext>
            </a:extLst>
          </p:cNvPr>
          <p:cNvPicPr>
            <a:picLocks noChangeAspect="1"/>
          </p:cNvPicPr>
          <p:nvPr/>
        </p:nvPicPr>
        <p:blipFill>
          <a:blip cstate="print">
            <a:extLst>
              <a:ext uri="{28A0092B-C50C-407E-A947-70E740481C1C}">
                <a14:useLocalDpi xmlns:a14="http://schemas.microsoft.com/office/drawing/2010/main" val="0"/>
              </a:ext>
            </a:extLst>
          </a:blip>
          <a:stretch>
            <a:fillRect/>
          </a:stretch>
        </p:blipFill>
        <p:spPr>
          <a:xfrm>
            <a:off x="325140" y="4508093"/>
            <a:ext cx="739056" cy="739056"/>
          </a:xfrm>
          <a:prstGeom prst="rect">
            <a:avLst/>
          </a:prstGeom>
        </p:spPr>
      </p:pic>
      <p:pic>
        <p:nvPicPr>
          <p:cNvPr id="60" name="Graphic 59" descr="Puzzle">
            <a:extLst>
              <a:ext uri="{FF2B5EF4-FFF2-40B4-BE49-F238E27FC236}">
                <a16:creationId xmlns:a16="http://schemas.microsoft.com/office/drawing/2014/main" id="{9AE0C04B-FC6C-405F-B3CD-7277156A3F07}"/>
              </a:ext>
            </a:extLst>
          </p:cNvPr>
          <p:cNvPicPr>
            <a:picLocks noChangeAspect="1"/>
          </p:cNvPicPr>
          <p:nvPr/>
        </p:nvPicPr>
        <p:blipFill>
          <a:blip cstate="print">
            <a:extLst>
              <a:ext uri="{28A0092B-C50C-407E-A947-70E740481C1C}">
                <a14:useLocalDpi xmlns:a14="http://schemas.microsoft.com/office/drawing/2010/main" val="0"/>
              </a:ext>
            </a:extLst>
          </a:blip>
          <a:stretch>
            <a:fillRect/>
          </a:stretch>
        </p:blipFill>
        <p:spPr>
          <a:xfrm>
            <a:off x="11127804" y="1017451"/>
            <a:ext cx="739056" cy="739056"/>
          </a:xfrm>
          <a:prstGeom prst="rect">
            <a:avLst/>
          </a:prstGeom>
        </p:spPr>
      </p:pic>
      <p:pic>
        <p:nvPicPr>
          <p:cNvPr id="73" name="Graphic 72" descr="Puzzle">
            <a:extLst>
              <a:ext uri="{FF2B5EF4-FFF2-40B4-BE49-F238E27FC236}">
                <a16:creationId xmlns:a16="http://schemas.microsoft.com/office/drawing/2014/main" id="{DA9F9C58-C80C-4F90-AD00-BF305340610C}"/>
              </a:ext>
            </a:extLst>
          </p:cNvPr>
          <p:cNvPicPr>
            <a:picLocks noChangeAspect="1"/>
          </p:cNvPicPr>
          <p:nvPr/>
        </p:nvPicPr>
        <p:blipFill>
          <a:blip cstate="print">
            <a:extLst>
              <a:ext uri="{28A0092B-C50C-407E-A947-70E740481C1C}">
                <a14:useLocalDpi xmlns:a14="http://schemas.microsoft.com/office/drawing/2010/main" val="0"/>
              </a:ext>
            </a:extLst>
          </a:blip>
          <a:stretch>
            <a:fillRect/>
          </a:stretch>
        </p:blipFill>
        <p:spPr>
          <a:xfrm>
            <a:off x="11127804" y="2869592"/>
            <a:ext cx="739056" cy="739056"/>
          </a:xfrm>
          <a:prstGeom prst="rect">
            <a:avLst/>
          </a:prstGeom>
        </p:spPr>
      </p:pic>
      <p:pic>
        <p:nvPicPr>
          <p:cNvPr id="74" name="Graphic 73" descr="Puzzle">
            <a:extLst>
              <a:ext uri="{FF2B5EF4-FFF2-40B4-BE49-F238E27FC236}">
                <a16:creationId xmlns:a16="http://schemas.microsoft.com/office/drawing/2014/main" id="{844F510F-B51D-446C-ABAB-44DF45633519}"/>
              </a:ext>
            </a:extLst>
          </p:cNvPr>
          <p:cNvPicPr>
            <a:picLocks noChangeAspect="1"/>
          </p:cNvPicPr>
          <p:nvPr/>
        </p:nvPicPr>
        <p:blipFill>
          <a:blip cstate="print">
            <a:extLst>
              <a:ext uri="{28A0092B-C50C-407E-A947-70E740481C1C}">
                <a14:useLocalDpi xmlns:a14="http://schemas.microsoft.com/office/drawing/2010/main" val="0"/>
              </a:ext>
            </a:extLst>
          </a:blip>
          <a:stretch>
            <a:fillRect/>
          </a:stretch>
        </p:blipFill>
        <p:spPr>
          <a:xfrm>
            <a:off x="11127804" y="4508093"/>
            <a:ext cx="739056" cy="739056"/>
          </a:xfrm>
          <a:prstGeom prst="rect">
            <a:avLst/>
          </a:prstGeom>
        </p:spPr>
      </p:pic>
      <p:grpSp>
        <p:nvGrpSpPr>
          <p:cNvPr id="68" name="Group 2">
            <a:extLst>
              <a:ext uri="{FF2B5EF4-FFF2-40B4-BE49-F238E27FC236}">
                <a16:creationId xmlns:a16="http://schemas.microsoft.com/office/drawing/2014/main" id="{C60CFB8D-8459-4912-8F80-B5A6DBF99A61}"/>
              </a:ext>
            </a:extLst>
          </p:cNvPr>
          <p:cNvGrpSpPr/>
          <p:nvPr/>
        </p:nvGrpSpPr>
        <p:grpSpPr>
          <a:xfrm>
            <a:off x="3953239" y="1678154"/>
            <a:ext cx="4277728" cy="4265159"/>
            <a:chOff x="4319425" y="1715238"/>
            <a:chExt cx="3504702" cy="3494404"/>
          </a:xfrm>
        </p:grpSpPr>
        <p:sp>
          <p:nvSpPr>
            <p:cNvPr id="69" name="Freeform: Shape 179">
              <a:extLst>
                <a:ext uri="{FF2B5EF4-FFF2-40B4-BE49-F238E27FC236}">
                  <a16:creationId xmlns:a16="http://schemas.microsoft.com/office/drawing/2014/main" id="{F437F723-BE31-415B-A355-7FB077058508}"/>
                </a:ext>
              </a:extLst>
            </p:cNvPr>
            <p:cNvSpPr/>
            <p:nvPr/>
          </p:nvSpPr>
          <p:spPr>
            <a:xfrm>
              <a:off x="5345957" y="1715238"/>
              <a:ext cx="1542912" cy="310791"/>
            </a:xfrm>
            <a:custGeom>
              <a:avLst/>
              <a:gdLst>
                <a:gd name="connsiteX0" fmla="*/ 847870 w 1542912"/>
                <a:gd name="connsiteY0" fmla="*/ 0 h 310791"/>
                <a:gd name="connsiteX1" fmla="*/ 1542912 w 1542912"/>
                <a:gd name="connsiteY1" fmla="*/ 129879 h 310791"/>
                <a:gd name="connsiteX2" fmla="*/ 1350901 w 1542912"/>
                <a:gd name="connsiteY2" fmla="*/ 173144 h 310791"/>
                <a:gd name="connsiteX3" fmla="*/ 1354229 w 1542912"/>
                <a:gd name="connsiteY3" fmla="*/ 173864 h 310791"/>
                <a:gd name="connsiteX4" fmla="*/ 1353877 w 1542912"/>
                <a:gd name="connsiteY4" fmla="*/ 173944 h 310791"/>
                <a:gd name="connsiteX5" fmla="*/ 1350878 w 1542912"/>
                <a:gd name="connsiteY5" fmla="*/ 174623 h 310791"/>
                <a:gd name="connsiteX6" fmla="*/ 1501881 w 1542912"/>
                <a:gd name="connsiteY6" fmla="*/ 222005 h 310791"/>
                <a:gd name="connsiteX7" fmla="*/ 1511089 w 1542912"/>
                <a:gd name="connsiteY7" fmla="*/ 234501 h 310791"/>
                <a:gd name="connsiteX8" fmla="*/ 1507329 w 1542912"/>
                <a:gd name="connsiteY8" fmla="*/ 246831 h 310791"/>
                <a:gd name="connsiteX9" fmla="*/ 1486563 w 1542912"/>
                <a:gd name="connsiteY9" fmla="*/ 261334 h 310791"/>
                <a:gd name="connsiteX10" fmla="*/ 1178937 w 1542912"/>
                <a:gd name="connsiteY10" fmla="*/ 208492 h 310791"/>
                <a:gd name="connsiteX11" fmla="*/ 734945 w 1542912"/>
                <a:gd name="connsiteY11" fmla="*/ 310791 h 310791"/>
                <a:gd name="connsiteX12" fmla="*/ 409131 w 1542912"/>
                <a:gd name="connsiteY12" fmla="*/ 234153 h 310791"/>
                <a:gd name="connsiteX13" fmla="*/ 341546 w 1542912"/>
                <a:gd name="connsiteY13" fmla="*/ 218256 h 310791"/>
                <a:gd name="connsiteX14" fmla="*/ 382985 w 1542912"/>
                <a:gd name="connsiteY14" fmla="*/ 207923 h 310791"/>
                <a:gd name="connsiteX15" fmla="*/ 445017 w 1542912"/>
                <a:gd name="connsiteY15" fmla="*/ 178509 h 310791"/>
                <a:gd name="connsiteX16" fmla="*/ 445143 w 1542912"/>
                <a:gd name="connsiteY16" fmla="*/ 177830 h 310791"/>
                <a:gd name="connsiteX17" fmla="*/ 445299 w 1542912"/>
                <a:gd name="connsiteY17" fmla="*/ 177724 h 310791"/>
                <a:gd name="connsiteX18" fmla="*/ 439595 w 1542912"/>
                <a:gd name="connsiteY18" fmla="*/ 162252 h 310791"/>
                <a:gd name="connsiteX19" fmla="*/ 433879 w 1542912"/>
                <a:gd name="connsiteY19" fmla="*/ 160849 h 310791"/>
                <a:gd name="connsiteX20" fmla="*/ 413006 w 1542912"/>
                <a:gd name="connsiteY20" fmla="*/ 152846 h 310791"/>
                <a:gd name="connsiteX21" fmla="*/ 388539 w 1542912"/>
                <a:gd name="connsiteY21" fmla="*/ 149718 h 310791"/>
                <a:gd name="connsiteX22" fmla="*/ 383267 w 1542912"/>
                <a:gd name="connsiteY22" fmla="*/ 148424 h 310791"/>
                <a:gd name="connsiteX23" fmla="*/ 211667 w 1542912"/>
                <a:gd name="connsiteY23" fmla="*/ 185451 h 310791"/>
                <a:gd name="connsiteX24" fmla="*/ 0 w 1542912"/>
                <a:gd name="connsiteY24" fmla="*/ 136906 h 310791"/>
                <a:gd name="connsiteX25" fmla="*/ 847870 w 1542912"/>
                <a:gd name="connsiteY25" fmla="*/ 0 h 310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542912" h="310791">
                  <a:moveTo>
                    <a:pt x="847870" y="0"/>
                  </a:moveTo>
                  <a:cubicBezTo>
                    <a:pt x="847870" y="0"/>
                    <a:pt x="847870" y="0"/>
                    <a:pt x="1542912" y="129879"/>
                  </a:cubicBezTo>
                  <a:cubicBezTo>
                    <a:pt x="1542912" y="129879"/>
                    <a:pt x="1542912" y="129879"/>
                    <a:pt x="1350901" y="173144"/>
                  </a:cubicBezTo>
                  <a:lnTo>
                    <a:pt x="1354229" y="173864"/>
                  </a:lnTo>
                  <a:lnTo>
                    <a:pt x="1353877" y="173944"/>
                  </a:lnTo>
                  <a:cubicBezTo>
                    <a:pt x="1350878" y="174623"/>
                    <a:pt x="1350878" y="174623"/>
                    <a:pt x="1350878" y="174623"/>
                  </a:cubicBezTo>
                  <a:cubicBezTo>
                    <a:pt x="1405770" y="184825"/>
                    <a:pt x="1476274" y="201336"/>
                    <a:pt x="1501881" y="222005"/>
                  </a:cubicBezTo>
                  <a:lnTo>
                    <a:pt x="1511089" y="234501"/>
                  </a:lnTo>
                  <a:lnTo>
                    <a:pt x="1507329" y="246831"/>
                  </a:lnTo>
                  <a:cubicBezTo>
                    <a:pt x="1503332" y="251540"/>
                    <a:pt x="1496572" y="256380"/>
                    <a:pt x="1486563" y="261334"/>
                  </a:cubicBezTo>
                  <a:cubicBezTo>
                    <a:pt x="1390511" y="308895"/>
                    <a:pt x="1222706" y="268471"/>
                    <a:pt x="1178937" y="208492"/>
                  </a:cubicBezTo>
                  <a:cubicBezTo>
                    <a:pt x="1178937" y="208492"/>
                    <a:pt x="1178937" y="208492"/>
                    <a:pt x="734945" y="310791"/>
                  </a:cubicBezTo>
                  <a:cubicBezTo>
                    <a:pt x="734945" y="310791"/>
                    <a:pt x="734945" y="310791"/>
                    <a:pt x="409131" y="234153"/>
                  </a:cubicBezTo>
                  <a:lnTo>
                    <a:pt x="341546" y="218256"/>
                  </a:lnTo>
                  <a:lnTo>
                    <a:pt x="382985" y="207923"/>
                  </a:lnTo>
                  <a:cubicBezTo>
                    <a:pt x="411988" y="199481"/>
                    <a:pt x="437997" y="189026"/>
                    <a:pt x="445017" y="178509"/>
                  </a:cubicBezTo>
                  <a:lnTo>
                    <a:pt x="445143" y="177830"/>
                  </a:lnTo>
                  <a:lnTo>
                    <a:pt x="445299" y="177724"/>
                  </a:lnTo>
                  <a:cubicBezTo>
                    <a:pt x="448811" y="172500"/>
                    <a:pt x="447577" y="167262"/>
                    <a:pt x="439595" y="162252"/>
                  </a:cubicBezTo>
                  <a:lnTo>
                    <a:pt x="433879" y="160849"/>
                  </a:lnTo>
                  <a:lnTo>
                    <a:pt x="413006" y="152846"/>
                  </a:lnTo>
                  <a:lnTo>
                    <a:pt x="388539" y="149718"/>
                  </a:lnTo>
                  <a:lnTo>
                    <a:pt x="383267" y="148424"/>
                  </a:lnTo>
                  <a:cubicBezTo>
                    <a:pt x="320524" y="146168"/>
                    <a:pt x="244729" y="173597"/>
                    <a:pt x="211667" y="185451"/>
                  </a:cubicBezTo>
                  <a:cubicBezTo>
                    <a:pt x="211667" y="185451"/>
                    <a:pt x="211667" y="185451"/>
                    <a:pt x="0" y="136906"/>
                  </a:cubicBezTo>
                  <a:cubicBezTo>
                    <a:pt x="0" y="136906"/>
                    <a:pt x="0" y="136906"/>
                    <a:pt x="847870" y="0"/>
                  </a:cubicBezTo>
                  <a:close/>
                </a:path>
              </a:pathLst>
            </a:custGeom>
            <a:solidFill>
              <a:srgbClr val="D3D3D3"/>
            </a:solidFill>
            <a:ln w="12700" cap="flat" cmpd="sng" algn="ctr">
              <a:solidFill>
                <a:srgbClr val="D3D3D3"/>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0" name="Freeform: Shape 180">
              <a:extLst>
                <a:ext uri="{FF2B5EF4-FFF2-40B4-BE49-F238E27FC236}">
                  <a16:creationId xmlns:a16="http://schemas.microsoft.com/office/drawing/2014/main" id="{7EDDD8F2-5444-4B2D-970A-B8FAF4315ED7}"/>
                </a:ext>
              </a:extLst>
            </p:cNvPr>
            <p:cNvSpPr/>
            <p:nvPr/>
          </p:nvSpPr>
          <p:spPr>
            <a:xfrm>
              <a:off x="6081669" y="1846394"/>
              <a:ext cx="1742458" cy="404688"/>
            </a:xfrm>
            <a:custGeom>
              <a:avLst/>
              <a:gdLst>
                <a:gd name="connsiteX0" fmla="*/ 807071 w 1742324"/>
                <a:gd name="connsiteY0" fmla="*/ 0 h 404688"/>
                <a:gd name="connsiteX1" fmla="*/ 1580415 w 1742324"/>
                <a:gd name="connsiteY1" fmla="*/ 141175 h 404688"/>
                <a:gd name="connsiteX2" fmla="*/ 1742324 w 1742324"/>
                <a:gd name="connsiteY2" fmla="*/ 170732 h 404688"/>
                <a:gd name="connsiteX3" fmla="*/ 1609282 w 1742324"/>
                <a:gd name="connsiteY3" fmla="*/ 209848 h 404688"/>
                <a:gd name="connsiteX4" fmla="*/ 953325 w 1742324"/>
                <a:gd name="connsiteY4" fmla="*/ 402708 h 404688"/>
                <a:gd name="connsiteX5" fmla="*/ 953320 w 1742324"/>
                <a:gd name="connsiteY5" fmla="*/ 404416 h 404688"/>
                <a:gd name="connsiteX6" fmla="*/ 952398 w 1742324"/>
                <a:gd name="connsiteY6" fmla="*/ 404688 h 404688"/>
                <a:gd name="connsiteX7" fmla="*/ 868998 w 1742324"/>
                <a:gd name="connsiteY7" fmla="*/ 384886 h 404688"/>
                <a:gd name="connsiteX8" fmla="*/ 474166 w 1742324"/>
                <a:gd name="connsiteY8" fmla="*/ 291137 h 404688"/>
                <a:gd name="connsiteX9" fmla="*/ 226236 w 1742324"/>
                <a:gd name="connsiteY9" fmla="*/ 334459 h 404688"/>
                <a:gd name="connsiteX10" fmla="*/ 194649 w 1742324"/>
                <a:gd name="connsiteY10" fmla="*/ 322356 h 404688"/>
                <a:gd name="connsiteX11" fmla="*/ 182025 w 1742324"/>
                <a:gd name="connsiteY11" fmla="*/ 310844 h 404688"/>
                <a:gd name="connsiteX12" fmla="*/ 184482 w 1742324"/>
                <a:gd name="connsiteY12" fmla="*/ 299458 h 404688"/>
                <a:gd name="connsiteX13" fmla="*/ 318758 w 1742324"/>
                <a:gd name="connsiteY13" fmla="*/ 254955 h 404688"/>
                <a:gd name="connsiteX14" fmla="*/ 317739 w 1742324"/>
                <a:gd name="connsiteY14" fmla="*/ 254722 h 404688"/>
                <a:gd name="connsiteX15" fmla="*/ 318399 w 1742324"/>
                <a:gd name="connsiteY15" fmla="*/ 254575 h 404688"/>
                <a:gd name="connsiteX16" fmla="*/ 3929 w 1742324"/>
                <a:gd name="connsiteY16" fmla="*/ 182542 h 404688"/>
                <a:gd name="connsiteX17" fmla="*/ 0 w 1742324"/>
                <a:gd name="connsiteY17" fmla="*/ 181642 h 404688"/>
                <a:gd name="connsiteX18" fmla="*/ 196 w 1742324"/>
                <a:gd name="connsiteY18" fmla="*/ 181597 h 404688"/>
                <a:gd name="connsiteX19" fmla="*/ 443176 w 1742324"/>
                <a:gd name="connsiteY19" fmla="*/ 78995 h 404688"/>
                <a:gd name="connsiteX20" fmla="*/ 750704 w 1742324"/>
                <a:gd name="connsiteY20" fmla="*/ 132079 h 404688"/>
                <a:gd name="connsiteX21" fmla="*/ 775662 w 1742324"/>
                <a:gd name="connsiteY21" fmla="*/ 103732 h 404688"/>
                <a:gd name="connsiteX22" fmla="*/ 775377 w 1742324"/>
                <a:gd name="connsiteY22" fmla="*/ 103345 h 404688"/>
                <a:gd name="connsiteX23" fmla="*/ 775799 w 1742324"/>
                <a:gd name="connsiteY23" fmla="*/ 101960 h 404688"/>
                <a:gd name="connsiteX24" fmla="*/ 684746 w 1742324"/>
                <a:gd name="connsiteY24" fmla="*/ 57040 h 404688"/>
                <a:gd name="connsiteX25" fmla="*/ 618517 w 1742324"/>
                <a:gd name="connsiteY25" fmla="*/ 42708 h 404688"/>
                <a:gd name="connsiteX26" fmla="*/ 625286 w 1742324"/>
                <a:gd name="connsiteY26" fmla="*/ 41175 h 404688"/>
                <a:gd name="connsiteX27" fmla="*/ 807071 w 1742324"/>
                <a:gd name="connsiteY27" fmla="*/ 0 h 404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742324" h="404688">
                  <a:moveTo>
                    <a:pt x="807071" y="0"/>
                  </a:moveTo>
                  <a:cubicBezTo>
                    <a:pt x="807071" y="0"/>
                    <a:pt x="807071" y="0"/>
                    <a:pt x="1580415" y="141175"/>
                  </a:cubicBezTo>
                  <a:lnTo>
                    <a:pt x="1742324" y="170732"/>
                  </a:lnTo>
                  <a:lnTo>
                    <a:pt x="1609282" y="209848"/>
                  </a:lnTo>
                  <a:cubicBezTo>
                    <a:pt x="953325" y="402708"/>
                    <a:pt x="953325" y="402708"/>
                    <a:pt x="953325" y="402708"/>
                  </a:cubicBezTo>
                  <a:lnTo>
                    <a:pt x="953320" y="404416"/>
                  </a:lnTo>
                  <a:lnTo>
                    <a:pt x="952398" y="404688"/>
                  </a:lnTo>
                  <a:lnTo>
                    <a:pt x="868998" y="384886"/>
                  </a:lnTo>
                  <a:cubicBezTo>
                    <a:pt x="474166" y="291137"/>
                    <a:pt x="474166" y="291137"/>
                    <a:pt x="474166" y="291137"/>
                  </a:cubicBezTo>
                  <a:cubicBezTo>
                    <a:pt x="426024" y="327074"/>
                    <a:pt x="342009" y="366895"/>
                    <a:pt x="226236" y="334459"/>
                  </a:cubicBezTo>
                  <a:cubicBezTo>
                    <a:pt x="212260" y="330403"/>
                    <a:pt x="201905" y="326359"/>
                    <a:pt x="194649" y="322356"/>
                  </a:cubicBezTo>
                  <a:lnTo>
                    <a:pt x="182025" y="310844"/>
                  </a:lnTo>
                  <a:lnTo>
                    <a:pt x="184482" y="299458"/>
                  </a:lnTo>
                  <a:cubicBezTo>
                    <a:pt x="199726" y="280880"/>
                    <a:pt x="266278" y="264814"/>
                    <a:pt x="318758" y="254955"/>
                  </a:cubicBezTo>
                  <a:lnTo>
                    <a:pt x="317739" y="254722"/>
                  </a:lnTo>
                  <a:lnTo>
                    <a:pt x="318399" y="254575"/>
                  </a:lnTo>
                  <a:cubicBezTo>
                    <a:pt x="78803" y="199693"/>
                    <a:pt x="18904" y="185973"/>
                    <a:pt x="3929" y="182542"/>
                  </a:cubicBezTo>
                  <a:lnTo>
                    <a:pt x="0" y="181642"/>
                  </a:lnTo>
                  <a:lnTo>
                    <a:pt x="196" y="181597"/>
                  </a:lnTo>
                  <a:cubicBezTo>
                    <a:pt x="6264" y="180192"/>
                    <a:pt x="54810" y="168948"/>
                    <a:pt x="443176" y="78995"/>
                  </a:cubicBezTo>
                  <a:cubicBezTo>
                    <a:pt x="486963" y="139257"/>
                    <a:pt x="654668" y="179881"/>
                    <a:pt x="750704" y="132079"/>
                  </a:cubicBezTo>
                  <a:cubicBezTo>
                    <a:pt x="770725" y="122126"/>
                    <a:pt x="777753" y="112631"/>
                    <a:pt x="775662" y="103732"/>
                  </a:cubicBezTo>
                  <a:lnTo>
                    <a:pt x="775377" y="103345"/>
                  </a:lnTo>
                  <a:lnTo>
                    <a:pt x="775799" y="101960"/>
                  </a:lnTo>
                  <a:cubicBezTo>
                    <a:pt x="771610" y="84245"/>
                    <a:pt x="730938" y="68905"/>
                    <a:pt x="684746" y="57040"/>
                  </a:cubicBezTo>
                  <a:lnTo>
                    <a:pt x="618517" y="42708"/>
                  </a:lnTo>
                  <a:lnTo>
                    <a:pt x="625286" y="41175"/>
                  </a:lnTo>
                  <a:cubicBezTo>
                    <a:pt x="642153" y="37355"/>
                    <a:pt x="687131" y="27167"/>
                    <a:pt x="807071" y="0"/>
                  </a:cubicBezTo>
                  <a:close/>
                </a:path>
              </a:pathLst>
            </a:custGeom>
            <a:solidFill>
              <a:srgbClr val="C13018">
                <a:lumMod val="60000"/>
                <a:lumOff val="40000"/>
              </a:srgbClr>
            </a:solidFill>
            <a:ln w="12700" cap="flat" cmpd="sng" algn="ctr">
              <a:solidFill>
                <a:srgbClr val="C13018">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1" name="Freeform: Shape 181">
              <a:extLst>
                <a:ext uri="{FF2B5EF4-FFF2-40B4-BE49-F238E27FC236}">
                  <a16:creationId xmlns:a16="http://schemas.microsoft.com/office/drawing/2014/main" id="{A0DFB696-2524-4F59-8448-6B4B2C82A9CA}"/>
                </a:ext>
              </a:extLst>
            </p:cNvPr>
            <p:cNvSpPr/>
            <p:nvPr/>
          </p:nvSpPr>
          <p:spPr>
            <a:xfrm>
              <a:off x="4330376" y="1852664"/>
              <a:ext cx="1750106" cy="396711"/>
            </a:xfrm>
            <a:custGeom>
              <a:avLst/>
              <a:gdLst>
                <a:gd name="connsiteX0" fmla="*/ 1015445 w 1750106"/>
                <a:gd name="connsiteY0" fmla="*/ 0 h 396711"/>
                <a:gd name="connsiteX1" fmla="*/ 1227011 w 1750106"/>
                <a:gd name="connsiteY1" fmla="*/ 48858 h 396711"/>
                <a:gd name="connsiteX2" fmla="*/ 1398564 w 1750106"/>
                <a:gd name="connsiteY2" fmla="*/ 11582 h 396711"/>
                <a:gd name="connsiteX3" fmla="*/ 1404120 w 1750106"/>
                <a:gd name="connsiteY3" fmla="*/ 12292 h 396711"/>
                <a:gd name="connsiteX4" fmla="*/ 1449460 w 1750106"/>
                <a:gd name="connsiteY4" fmla="*/ 23423 h 396711"/>
                <a:gd name="connsiteX5" fmla="*/ 1454888 w 1750106"/>
                <a:gd name="connsiteY5" fmla="*/ 25504 h 396711"/>
                <a:gd name="connsiteX6" fmla="*/ 1462053 w 1750106"/>
                <a:gd name="connsiteY6" fmla="*/ 33213 h 396711"/>
                <a:gd name="connsiteX7" fmla="*/ 1460724 w 1750106"/>
                <a:gd name="connsiteY7" fmla="*/ 40404 h 396711"/>
                <a:gd name="connsiteX8" fmla="*/ 1438102 w 1750106"/>
                <a:gd name="connsiteY8" fmla="*/ 55684 h 396711"/>
                <a:gd name="connsiteX9" fmla="*/ 1355108 w 1750106"/>
                <a:gd name="connsiteY9" fmla="*/ 80355 h 396711"/>
                <a:gd name="connsiteX10" fmla="*/ 1357127 w 1750106"/>
                <a:gd name="connsiteY10" fmla="*/ 80830 h 396711"/>
                <a:gd name="connsiteX11" fmla="*/ 1354817 w 1750106"/>
                <a:gd name="connsiteY11" fmla="*/ 81406 h 396711"/>
                <a:gd name="connsiteX12" fmla="*/ 1750106 w 1750106"/>
                <a:gd name="connsiteY12" fmla="*/ 175012 h 396711"/>
                <a:gd name="connsiteX13" fmla="*/ 1433837 w 1750106"/>
                <a:gd name="connsiteY13" fmla="*/ 243482 h 396711"/>
                <a:gd name="connsiteX14" fmla="*/ 1423924 w 1750106"/>
                <a:gd name="connsiteY14" fmla="*/ 245628 h 396711"/>
                <a:gd name="connsiteX15" fmla="*/ 1414287 w 1750106"/>
                <a:gd name="connsiteY15" fmla="*/ 247710 h 396711"/>
                <a:gd name="connsiteX16" fmla="*/ 1366295 w 1750106"/>
                <a:gd name="connsiteY16" fmla="*/ 258079 h 396711"/>
                <a:gd name="connsiteX17" fmla="*/ 1338338 w 1750106"/>
                <a:gd name="connsiteY17" fmla="*/ 233753 h 396711"/>
                <a:gd name="connsiteX18" fmla="*/ 1326049 w 1750106"/>
                <a:gd name="connsiteY18" fmla="*/ 223039 h 396711"/>
                <a:gd name="connsiteX19" fmla="*/ 1086714 w 1750106"/>
                <a:gd name="connsiteY19" fmla="*/ 188954 h 396711"/>
                <a:gd name="connsiteX20" fmla="*/ 1041047 w 1750106"/>
                <a:gd name="connsiteY20" fmla="*/ 224822 h 396711"/>
                <a:gd name="connsiteX21" fmla="*/ 1041053 w 1750106"/>
                <a:gd name="connsiteY21" fmla="*/ 224833 h 396711"/>
                <a:gd name="connsiteX22" fmla="*/ 1041050 w 1750106"/>
                <a:gd name="connsiteY22" fmla="*/ 224837 h 396711"/>
                <a:gd name="connsiteX23" fmla="*/ 1046708 w 1750106"/>
                <a:gd name="connsiteY23" fmla="*/ 235410 h 396711"/>
                <a:gd name="connsiteX24" fmla="*/ 1049356 w 1750106"/>
                <a:gd name="connsiteY24" fmla="*/ 240362 h 396711"/>
                <a:gd name="connsiteX25" fmla="*/ 1146028 w 1750106"/>
                <a:gd name="connsiteY25" fmla="*/ 276103 h 396711"/>
                <a:gd name="connsiteX26" fmla="*/ 1226038 w 1750106"/>
                <a:gd name="connsiteY26" fmla="*/ 289749 h 396711"/>
                <a:gd name="connsiteX27" fmla="*/ 1143897 w 1750106"/>
                <a:gd name="connsiteY27" fmla="*/ 308489 h 396711"/>
                <a:gd name="connsiteX28" fmla="*/ 758359 w 1750106"/>
                <a:gd name="connsiteY28" fmla="*/ 396450 h 396711"/>
                <a:gd name="connsiteX29" fmla="*/ 758869 w 1750106"/>
                <a:gd name="connsiteY29" fmla="*/ 396613 h 396711"/>
                <a:gd name="connsiteX30" fmla="*/ 758438 w 1750106"/>
                <a:gd name="connsiteY30" fmla="*/ 396711 h 396711"/>
                <a:gd name="connsiteX31" fmla="*/ 510667 w 1750106"/>
                <a:gd name="connsiteY31" fmla="*/ 320243 h 396711"/>
                <a:gd name="connsiteX32" fmla="*/ 449978 w 1750106"/>
                <a:gd name="connsiteY32" fmla="*/ 301512 h 396711"/>
                <a:gd name="connsiteX33" fmla="*/ 405418 w 1750106"/>
                <a:gd name="connsiteY33" fmla="*/ 287573 h 396711"/>
                <a:gd name="connsiteX34" fmla="*/ 8041 w 1750106"/>
                <a:gd name="connsiteY34" fmla="*/ 163263 h 396711"/>
                <a:gd name="connsiteX35" fmla="*/ 0 w 1750106"/>
                <a:gd name="connsiteY35" fmla="*/ 160747 h 396711"/>
                <a:gd name="connsiteX36" fmla="*/ 11881 w 1750106"/>
                <a:gd name="connsiteY36" fmla="*/ 158866 h 396711"/>
                <a:gd name="connsiteX37" fmla="*/ 1015445 w 1750106"/>
                <a:gd name="connsiteY37" fmla="*/ 0 h 396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750106" h="396711">
                  <a:moveTo>
                    <a:pt x="1015445" y="0"/>
                  </a:moveTo>
                  <a:cubicBezTo>
                    <a:pt x="1015445" y="0"/>
                    <a:pt x="1015445" y="0"/>
                    <a:pt x="1227011" y="48858"/>
                  </a:cubicBezTo>
                  <a:cubicBezTo>
                    <a:pt x="1260062" y="36918"/>
                    <a:pt x="1335831" y="9308"/>
                    <a:pt x="1398564" y="11582"/>
                  </a:cubicBezTo>
                  <a:lnTo>
                    <a:pt x="1404120" y="12292"/>
                  </a:lnTo>
                  <a:lnTo>
                    <a:pt x="1449460" y="23423"/>
                  </a:lnTo>
                  <a:lnTo>
                    <a:pt x="1454888" y="25504"/>
                  </a:lnTo>
                  <a:cubicBezTo>
                    <a:pt x="1458880" y="28027"/>
                    <a:pt x="1461185" y="30607"/>
                    <a:pt x="1462053" y="33213"/>
                  </a:cubicBezTo>
                  <a:lnTo>
                    <a:pt x="1460724" y="40404"/>
                  </a:lnTo>
                  <a:lnTo>
                    <a:pt x="1438102" y="55684"/>
                  </a:lnTo>
                  <a:cubicBezTo>
                    <a:pt x="1416091" y="65587"/>
                    <a:pt x="1383092" y="74460"/>
                    <a:pt x="1355108" y="80355"/>
                  </a:cubicBezTo>
                  <a:lnTo>
                    <a:pt x="1357127" y="80830"/>
                  </a:lnTo>
                  <a:lnTo>
                    <a:pt x="1354817" y="81406"/>
                  </a:lnTo>
                  <a:lnTo>
                    <a:pt x="1750106" y="175012"/>
                  </a:lnTo>
                  <a:cubicBezTo>
                    <a:pt x="1750106" y="175012"/>
                    <a:pt x="1750106" y="175012"/>
                    <a:pt x="1433837" y="243482"/>
                  </a:cubicBezTo>
                  <a:lnTo>
                    <a:pt x="1423924" y="245628"/>
                  </a:lnTo>
                  <a:lnTo>
                    <a:pt x="1414287" y="247710"/>
                  </a:lnTo>
                  <a:cubicBezTo>
                    <a:pt x="1366295" y="258079"/>
                    <a:pt x="1366295" y="258079"/>
                    <a:pt x="1366295" y="258079"/>
                  </a:cubicBezTo>
                  <a:lnTo>
                    <a:pt x="1338338" y="233753"/>
                  </a:lnTo>
                  <a:lnTo>
                    <a:pt x="1326049" y="223039"/>
                  </a:lnTo>
                  <a:cubicBezTo>
                    <a:pt x="1275590" y="185799"/>
                    <a:pt x="1194770" y="150148"/>
                    <a:pt x="1086714" y="188954"/>
                  </a:cubicBezTo>
                  <a:cubicBezTo>
                    <a:pt x="1054716" y="201902"/>
                    <a:pt x="1041450" y="213906"/>
                    <a:pt x="1041047" y="224822"/>
                  </a:cubicBezTo>
                  <a:lnTo>
                    <a:pt x="1041053" y="224833"/>
                  </a:lnTo>
                  <a:lnTo>
                    <a:pt x="1041050" y="224837"/>
                  </a:lnTo>
                  <a:lnTo>
                    <a:pt x="1046708" y="235410"/>
                  </a:lnTo>
                  <a:lnTo>
                    <a:pt x="1049356" y="240362"/>
                  </a:lnTo>
                  <a:cubicBezTo>
                    <a:pt x="1065846" y="255049"/>
                    <a:pt x="1104673" y="267125"/>
                    <a:pt x="1146028" y="276103"/>
                  </a:cubicBezTo>
                  <a:lnTo>
                    <a:pt x="1226038" y="289749"/>
                  </a:lnTo>
                  <a:lnTo>
                    <a:pt x="1143897" y="308489"/>
                  </a:lnTo>
                  <a:cubicBezTo>
                    <a:pt x="758359" y="396450"/>
                    <a:pt x="758359" y="396450"/>
                    <a:pt x="758359" y="396450"/>
                  </a:cubicBezTo>
                  <a:lnTo>
                    <a:pt x="758869" y="396613"/>
                  </a:lnTo>
                  <a:lnTo>
                    <a:pt x="758438" y="396711"/>
                  </a:lnTo>
                  <a:cubicBezTo>
                    <a:pt x="758438" y="396711"/>
                    <a:pt x="758438" y="396711"/>
                    <a:pt x="510667" y="320243"/>
                  </a:cubicBezTo>
                  <a:lnTo>
                    <a:pt x="449978" y="301512"/>
                  </a:lnTo>
                  <a:lnTo>
                    <a:pt x="405418" y="287573"/>
                  </a:lnTo>
                  <a:cubicBezTo>
                    <a:pt x="122057" y="198930"/>
                    <a:pt x="34869" y="171655"/>
                    <a:pt x="8041" y="163263"/>
                  </a:cubicBezTo>
                  <a:lnTo>
                    <a:pt x="0" y="160747"/>
                  </a:lnTo>
                  <a:lnTo>
                    <a:pt x="11881" y="158866"/>
                  </a:lnTo>
                  <a:cubicBezTo>
                    <a:pt x="59670" y="151301"/>
                    <a:pt x="250825" y="121041"/>
                    <a:pt x="1015445" y="0"/>
                  </a:cubicBezTo>
                  <a:close/>
                </a:path>
              </a:pathLst>
            </a:custGeom>
            <a:solidFill>
              <a:srgbClr val="4CC1EF"/>
            </a:solidFill>
            <a:ln w="12700" cap="flat" cmpd="sng" algn="ctr">
              <a:solidFill>
                <a:srgbClr val="4CC1E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2" name="Freeform: Shape 182">
              <a:extLst>
                <a:ext uri="{FF2B5EF4-FFF2-40B4-BE49-F238E27FC236}">
                  <a16:creationId xmlns:a16="http://schemas.microsoft.com/office/drawing/2014/main" id="{FBCA1ED2-1793-4475-9E59-BE0C24ACBCFF}"/>
                </a:ext>
              </a:extLst>
            </p:cNvPr>
            <p:cNvSpPr/>
            <p:nvPr/>
          </p:nvSpPr>
          <p:spPr>
            <a:xfrm>
              <a:off x="4323066" y="2014102"/>
              <a:ext cx="1046971" cy="1417542"/>
            </a:xfrm>
            <a:custGeom>
              <a:avLst/>
              <a:gdLst>
                <a:gd name="connsiteX0" fmla="*/ 3422 w 1046971"/>
                <a:gd name="connsiteY0" fmla="*/ 0 h 1417542"/>
                <a:gd name="connsiteX1" fmla="*/ 137478 w 1046971"/>
                <a:gd name="connsiteY1" fmla="*/ 41373 h 1417542"/>
                <a:gd name="connsiteX2" fmla="*/ 146495 w 1046971"/>
                <a:gd name="connsiteY2" fmla="*/ 44156 h 1417542"/>
                <a:gd name="connsiteX3" fmla="*/ 757759 w 1046971"/>
                <a:gd name="connsiteY3" fmla="*/ 236370 h 1417542"/>
                <a:gd name="connsiteX4" fmla="*/ 765188 w 1046971"/>
                <a:gd name="connsiteY4" fmla="*/ 236393 h 1417542"/>
                <a:gd name="connsiteX5" fmla="*/ 766450 w 1046971"/>
                <a:gd name="connsiteY5" fmla="*/ 236788 h 1417542"/>
                <a:gd name="connsiteX6" fmla="*/ 766442 w 1046971"/>
                <a:gd name="connsiteY6" fmla="*/ 239458 h 1417542"/>
                <a:gd name="connsiteX7" fmla="*/ 765126 w 1046971"/>
                <a:gd name="connsiteY7" fmla="*/ 239044 h 1417542"/>
                <a:gd name="connsiteX8" fmla="*/ 763605 w 1046971"/>
                <a:gd name="connsiteY8" fmla="*/ 715438 h 1417542"/>
                <a:gd name="connsiteX9" fmla="*/ 1046969 w 1046971"/>
                <a:gd name="connsiteY9" fmla="*/ 896491 h 1417542"/>
                <a:gd name="connsiteX10" fmla="*/ 1039010 w 1046971"/>
                <a:gd name="connsiteY10" fmla="*/ 955149 h 1417542"/>
                <a:gd name="connsiteX11" fmla="*/ 1018509 w 1046971"/>
                <a:gd name="connsiteY11" fmla="*/ 990379 h 1417542"/>
                <a:gd name="connsiteX12" fmla="*/ 986596 w 1046971"/>
                <a:gd name="connsiteY12" fmla="*/ 1008675 h 1417542"/>
                <a:gd name="connsiteX13" fmla="*/ 764284 w 1046971"/>
                <a:gd name="connsiteY13" fmla="*/ 933612 h 1417542"/>
                <a:gd name="connsiteX14" fmla="*/ 764281 w 1046971"/>
                <a:gd name="connsiteY14" fmla="*/ 934558 h 1417542"/>
                <a:gd name="connsiteX15" fmla="*/ 764276 w 1046971"/>
                <a:gd name="connsiteY15" fmla="*/ 936349 h 1417542"/>
                <a:gd name="connsiteX16" fmla="*/ 762901 w 1046971"/>
                <a:gd name="connsiteY16" fmla="*/ 935569 h 1417542"/>
                <a:gd name="connsiteX17" fmla="*/ 761378 w 1046971"/>
                <a:gd name="connsiteY17" fmla="*/ 1412359 h 1417542"/>
                <a:gd name="connsiteX18" fmla="*/ 761362 w 1046971"/>
                <a:gd name="connsiteY18" fmla="*/ 1417542 h 1417542"/>
                <a:gd name="connsiteX19" fmla="*/ 757182 w 1046971"/>
                <a:gd name="connsiteY19" fmla="*/ 1415645 h 1417542"/>
                <a:gd name="connsiteX20" fmla="*/ 407305 w 1046971"/>
                <a:gd name="connsiteY20" fmla="*/ 1256824 h 1417542"/>
                <a:gd name="connsiteX21" fmla="*/ 328545 w 1046971"/>
                <a:gd name="connsiteY21" fmla="*/ 872167 h 1417542"/>
                <a:gd name="connsiteX22" fmla="*/ 255975 w 1046971"/>
                <a:gd name="connsiteY22" fmla="*/ 923679 h 1417542"/>
                <a:gd name="connsiteX23" fmla="*/ 255906 w 1046971"/>
                <a:gd name="connsiteY23" fmla="*/ 923861 h 1417542"/>
                <a:gd name="connsiteX24" fmla="*/ 255663 w 1046971"/>
                <a:gd name="connsiteY24" fmla="*/ 924134 h 1417542"/>
                <a:gd name="connsiteX25" fmla="*/ 253486 w 1046971"/>
                <a:gd name="connsiteY25" fmla="*/ 1156126 h 1417542"/>
                <a:gd name="connsiteX26" fmla="*/ 263079 w 1046971"/>
                <a:gd name="connsiteY26" fmla="*/ 1192096 h 1417542"/>
                <a:gd name="connsiteX27" fmla="*/ 259423 w 1046971"/>
                <a:gd name="connsiteY27" fmla="*/ 1190418 h 1417542"/>
                <a:gd name="connsiteX28" fmla="*/ 0 w 1046971"/>
                <a:gd name="connsiteY28" fmla="*/ 1071360 h 1417542"/>
                <a:gd name="connsiteX29" fmla="*/ 2825 w 1046971"/>
                <a:gd name="connsiteY29" fmla="*/ 187017 h 1417542"/>
                <a:gd name="connsiteX30" fmla="*/ 3422 w 1046971"/>
                <a:gd name="connsiteY30" fmla="*/ 0 h 1417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46971" h="1417542">
                  <a:moveTo>
                    <a:pt x="3422" y="0"/>
                  </a:moveTo>
                  <a:lnTo>
                    <a:pt x="137478" y="41373"/>
                  </a:lnTo>
                  <a:lnTo>
                    <a:pt x="146495" y="44156"/>
                  </a:lnTo>
                  <a:lnTo>
                    <a:pt x="757759" y="236370"/>
                  </a:lnTo>
                  <a:lnTo>
                    <a:pt x="765188" y="236393"/>
                  </a:lnTo>
                  <a:lnTo>
                    <a:pt x="766450" y="236788"/>
                  </a:lnTo>
                  <a:lnTo>
                    <a:pt x="766442" y="239458"/>
                  </a:lnTo>
                  <a:lnTo>
                    <a:pt x="765126" y="239044"/>
                  </a:lnTo>
                  <a:cubicBezTo>
                    <a:pt x="763605" y="715438"/>
                    <a:pt x="763605" y="715438"/>
                    <a:pt x="763605" y="715438"/>
                  </a:cubicBezTo>
                  <a:cubicBezTo>
                    <a:pt x="855660" y="691672"/>
                    <a:pt x="1047698" y="668312"/>
                    <a:pt x="1046969" y="896491"/>
                  </a:cubicBezTo>
                  <a:cubicBezTo>
                    <a:pt x="1046894" y="920005"/>
                    <a:pt x="1044083" y="939382"/>
                    <a:pt x="1039010" y="955149"/>
                  </a:cubicBezTo>
                  <a:lnTo>
                    <a:pt x="1018509" y="990379"/>
                  </a:lnTo>
                  <a:lnTo>
                    <a:pt x="986596" y="1008675"/>
                  </a:lnTo>
                  <a:cubicBezTo>
                    <a:pt x="925508" y="1025796"/>
                    <a:pt x="831625" y="978867"/>
                    <a:pt x="764284" y="933612"/>
                  </a:cubicBezTo>
                  <a:cubicBezTo>
                    <a:pt x="764284" y="933612"/>
                    <a:pt x="764284" y="933612"/>
                    <a:pt x="764281" y="934558"/>
                  </a:cubicBezTo>
                  <a:lnTo>
                    <a:pt x="764276" y="936349"/>
                  </a:lnTo>
                  <a:lnTo>
                    <a:pt x="762901" y="935569"/>
                  </a:lnTo>
                  <a:cubicBezTo>
                    <a:pt x="761741" y="1298838"/>
                    <a:pt x="761451" y="1389655"/>
                    <a:pt x="761378" y="1412359"/>
                  </a:cubicBezTo>
                  <a:lnTo>
                    <a:pt x="761362" y="1417542"/>
                  </a:lnTo>
                  <a:lnTo>
                    <a:pt x="757182" y="1415645"/>
                  </a:lnTo>
                  <a:cubicBezTo>
                    <a:pt x="740522" y="1408082"/>
                    <a:pt x="673878" y="1377831"/>
                    <a:pt x="407305" y="1256824"/>
                  </a:cubicBezTo>
                  <a:cubicBezTo>
                    <a:pt x="471618" y="1152937"/>
                    <a:pt x="480619" y="840625"/>
                    <a:pt x="328545" y="872167"/>
                  </a:cubicBezTo>
                  <a:cubicBezTo>
                    <a:pt x="293534" y="880062"/>
                    <a:pt x="270485" y="898759"/>
                    <a:pt x="255975" y="923679"/>
                  </a:cubicBezTo>
                  <a:lnTo>
                    <a:pt x="255906" y="923861"/>
                  </a:lnTo>
                  <a:lnTo>
                    <a:pt x="255663" y="924134"/>
                  </a:lnTo>
                  <a:cubicBezTo>
                    <a:pt x="219391" y="986430"/>
                    <a:pt x="236481" y="1087606"/>
                    <a:pt x="253486" y="1156126"/>
                  </a:cubicBezTo>
                  <a:lnTo>
                    <a:pt x="263079" y="1192096"/>
                  </a:lnTo>
                  <a:lnTo>
                    <a:pt x="259423" y="1190418"/>
                  </a:lnTo>
                  <a:cubicBezTo>
                    <a:pt x="247070" y="1184749"/>
                    <a:pt x="197656" y="1162071"/>
                    <a:pt x="0" y="1071360"/>
                  </a:cubicBezTo>
                  <a:cubicBezTo>
                    <a:pt x="0" y="1071360"/>
                    <a:pt x="0" y="1071360"/>
                    <a:pt x="2825" y="187017"/>
                  </a:cubicBezTo>
                  <a:lnTo>
                    <a:pt x="3422" y="0"/>
                  </a:lnTo>
                  <a:close/>
                </a:path>
              </a:pathLst>
            </a:custGeom>
            <a:solidFill>
              <a:srgbClr val="4CC1EF">
                <a:lumMod val="75000"/>
              </a:srgbClr>
            </a:solidFill>
            <a:ln w="9525" cap="flat" cmpd="sng" algn="ctr">
              <a:solidFill>
                <a:srgbClr val="4CC1EF">
                  <a:lumMod val="7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5" name="Freeform: Shape 184">
              <a:extLst>
                <a:ext uri="{FF2B5EF4-FFF2-40B4-BE49-F238E27FC236}">
                  <a16:creationId xmlns:a16="http://schemas.microsoft.com/office/drawing/2014/main" id="{49FDB0D7-8B21-448D-99F1-2E25367DCBAA}"/>
                </a:ext>
              </a:extLst>
            </p:cNvPr>
            <p:cNvSpPr/>
            <p:nvPr/>
          </p:nvSpPr>
          <p:spPr>
            <a:xfrm>
              <a:off x="5089245" y="2024926"/>
              <a:ext cx="1944256" cy="523799"/>
            </a:xfrm>
            <a:custGeom>
              <a:avLst/>
              <a:gdLst>
                <a:gd name="connsiteX0" fmla="*/ 426718 w 1944256"/>
                <a:gd name="connsiteY0" fmla="*/ 111 h 523799"/>
                <a:gd name="connsiteX1" fmla="*/ 567180 w 1944256"/>
                <a:gd name="connsiteY1" fmla="*/ 50799 h 523799"/>
                <a:gd name="connsiteX2" fmla="*/ 579469 w 1944256"/>
                <a:gd name="connsiteY2" fmla="*/ 61491 h 523799"/>
                <a:gd name="connsiteX3" fmla="*/ 607403 w 1944256"/>
                <a:gd name="connsiteY3" fmla="*/ 85847 h 523799"/>
                <a:gd name="connsiteX4" fmla="*/ 665055 w 1944256"/>
                <a:gd name="connsiteY4" fmla="*/ 73366 h 523799"/>
                <a:gd name="connsiteX5" fmla="*/ 701160 w 1944256"/>
                <a:gd name="connsiteY5" fmla="*/ 65566 h 523799"/>
                <a:gd name="connsiteX6" fmla="*/ 991361 w 1944256"/>
                <a:gd name="connsiteY6" fmla="*/ 2867 h 523799"/>
                <a:gd name="connsiteX7" fmla="*/ 992424 w 1944256"/>
                <a:gd name="connsiteY7" fmla="*/ 3110 h 523799"/>
                <a:gd name="connsiteX8" fmla="*/ 991753 w 1944256"/>
                <a:gd name="connsiteY8" fmla="*/ 3266 h 523799"/>
                <a:gd name="connsiteX9" fmla="*/ 1306191 w 1944256"/>
                <a:gd name="connsiteY9" fmla="*/ 75280 h 523799"/>
                <a:gd name="connsiteX10" fmla="*/ 1310163 w 1944256"/>
                <a:gd name="connsiteY10" fmla="*/ 76190 h 523799"/>
                <a:gd name="connsiteX11" fmla="*/ 1245250 w 1944256"/>
                <a:gd name="connsiteY11" fmla="*/ 90607 h 523799"/>
                <a:gd name="connsiteX12" fmla="*/ 1174075 w 1944256"/>
                <a:gd name="connsiteY12" fmla="*/ 131971 h 523799"/>
                <a:gd name="connsiteX13" fmla="*/ 1174449 w 1944256"/>
                <a:gd name="connsiteY13" fmla="*/ 132312 h 523799"/>
                <a:gd name="connsiteX14" fmla="*/ 1174441 w 1944256"/>
                <a:gd name="connsiteY14" fmla="*/ 132346 h 523799"/>
                <a:gd name="connsiteX15" fmla="*/ 1219006 w 1944256"/>
                <a:gd name="connsiteY15" fmla="*/ 156285 h 523799"/>
                <a:gd name="connsiteX16" fmla="*/ 1466935 w 1944256"/>
                <a:gd name="connsiteY16" fmla="*/ 112997 h 523799"/>
                <a:gd name="connsiteX17" fmla="*/ 1938580 w 1944256"/>
                <a:gd name="connsiteY17" fmla="*/ 224975 h 523799"/>
                <a:gd name="connsiteX18" fmla="*/ 1944256 w 1944256"/>
                <a:gd name="connsiteY18" fmla="*/ 226323 h 523799"/>
                <a:gd name="connsiteX19" fmla="*/ 939176 w 1944256"/>
                <a:gd name="connsiteY19" fmla="*/ 522366 h 523799"/>
                <a:gd name="connsiteX20" fmla="*/ 939173 w 1944256"/>
                <a:gd name="connsiteY20" fmla="*/ 523396 h 523799"/>
                <a:gd name="connsiteX21" fmla="*/ 937808 w 1944256"/>
                <a:gd name="connsiteY21" fmla="*/ 523799 h 523799"/>
                <a:gd name="connsiteX22" fmla="*/ 937809 w 1944256"/>
                <a:gd name="connsiteY22" fmla="*/ 523446 h 523799"/>
                <a:gd name="connsiteX23" fmla="*/ 853316 w 1944256"/>
                <a:gd name="connsiteY23" fmla="*/ 496877 h 523799"/>
                <a:gd name="connsiteX24" fmla="*/ 787830 w 1944256"/>
                <a:gd name="connsiteY24" fmla="*/ 475963 h 523799"/>
                <a:gd name="connsiteX25" fmla="*/ 939126 w 1944256"/>
                <a:gd name="connsiteY25" fmla="*/ 523386 h 523799"/>
                <a:gd name="connsiteX26" fmla="*/ 402484 w 1944256"/>
                <a:gd name="connsiteY26" fmla="*/ 352894 h 523799"/>
                <a:gd name="connsiteX27" fmla="*/ 0 w 1944256"/>
                <a:gd name="connsiteY27" fmla="*/ 224351 h 523799"/>
                <a:gd name="connsiteX28" fmla="*/ 81914 w 1944256"/>
                <a:gd name="connsiteY28" fmla="*/ 205627 h 523799"/>
                <a:gd name="connsiteX29" fmla="*/ 467372 w 1944256"/>
                <a:gd name="connsiteY29" fmla="*/ 117521 h 523799"/>
                <a:gd name="connsiteX30" fmla="*/ 467169 w 1944256"/>
                <a:gd name="connsiteY30" fmla="*/ 117487 h 523799"/>
                <a:gd name="connsiteX31" fmla="*/ 467390 w 1944256"/>
                <a:gd name="connsiteY31" fmla="*/ 117436 h 523799"/>
                <a:gd name="connsiteX32" fmla="*/ 290484 w 1944256"/>
                <a:gd name="connsiteY32" fmla="*/ 68090 h 523799"/>
                <a:gd name="connsiteX33" fmla="*/ 287839 w 1944256"/>
                <a:gd name="connsiteY33" fmla="*/ 63148 h 523799"/>
                <a:gd name="connsiteX34" fmla="*/ 282184 w 1944256"/>
                <a:gd name="connsiteY34" fmla="*/ 52571 h 523799"/>
                <a:gd name="connsiteX35" fmla="*/ 293175 w 1944256"/>
                <a:gd name="connsiteY35" fmla="*/ 35431 h 523799"/>
                <a:gd name="connsiteX36" fmla="*/ 327868 w 1944256"/>
                <a:gd name="connsiteY36" fmla="*/ 16767 h 523799"/>
                <a:gd name="connsiteX37" fmla="*/ 426718 w 1944256"/>
                <a:gd name="connsiteY37" fmla="*/ 111 h 52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944256" h="523799">
                  <a:moveTo>
                    <a:pt x="426718" y="111"/>
                  </a:moveTo>
                  <a:cubicBezTo>
                    <a:pt x="486410" y="1932"/>
                    <a:pt x="533535" y="26011"/>
                    <a:pt x="567180" y="50799"/>
                  </a:cubicBezTo>
                  <a:lnTo>
                    <a:pt x="579469" y="61491"/>
                  </a:lnTo>
                  <a:lnTo>
                    <a:pt x="607403" y="85847"/>
                  </a:lnTo>
                  <a:lnTo>
                    <a:pt x="665055" y="73366"/>
                  </a:lnTo>
                  <a:lnTo>
                    <a:pt x="701160" y="65566"/>
                  </a:lnTo>
                  <a:cubicBezTo>
                    <a:pt x="757401" y="53415"/>
                    <a:pt x="847386" y="33973"/>
                    <a:pt x="991361" y="2867"/>
                  </a:cubicBezTo>
                  <a:lnTo>
                    <a:pt x="992424" y="3110"/>
                  </a:lnTo>
                  <a:lnTo>
                    <a:pt x="991753" y="3266"/>
                  </a:lnTo>
                  <a:cubicBezTo>
                    <a:pt x="1231325" y="58134"/>
                    <a:pt x="1291218" y="71851"/>
                    <a:pt x="1306191" y="75280"/>
                  </a:cubicBezTo>
                  <a:lnTo>
                    <a:pt x="1310163" y="76190"/>
                  </a:lnTo>
                  <a:lnTo>
                    <a:pt x="1245250" y="90607"/>
                  </a:lnTo>
                  <a:cubicBezTo>
                    <a:pt x="1202622" y="101992"/>
                    <a:pt x="1167744" y="116412"/>
                    <a:pt x="1174075" y="131971"/>
                  </a:cubicBezTo>
                  <a:lnTo>
                    <a:pt x="1174449" y="132312"/>
                  </a:lnTo>
                  <a:lnTo>
                    <a:pt x="1174441" y="132346"/>
                  </a:lnTo>
                  <a:cubicBezTo>
                    <a:pt x="1177599" y="140121"/>
                    <a:pt x="1191060" y="148179"/>
                    <a:pt x="1219006" y="156285"/>
                  </a:cubicBezTo>
                  <a:cubicBezTo>
                    <a:pt x="1334835" y="188722"/>
                    <a:pt x="1418879" y="148921"/>
                    <a:pt x="1466935" y="112997"/>
                  </a:cubicBezTo>
                  <a:cubicBezTo>
                    <a:pt x="1826283" y="198313"/>
                    <a:pt x="1916121" y="219642"/>
                    <a:pt x="1938580" y="224975"/>
                  </a:cubicBezTo>
                  <a:lnTo>
                    <a:pt x="1944256" y="226323"/>
                  </a:lnTo>
                  <a:lnTo>
                    <a:pt x="939176" y="522366"/>
                  </a:lnTo>
                  <a:lnTo>
                    <a:pt x="939173" y="523396"/>
                  </a:lnTo>
                  <a:lnTo>
                    <a:pt x="937808" y="523799"/>
                  </a:lnTo>
                  <a:lnTo>
                    <a:pt x="937809" y="523446"/>
                  </a:lnTo>
                  <a:lnTo>
                    <a:pt x="853316" y="496877"/>
                  </a:lnTo>
                  <a:lnTo>
                    <a:pt x="787830" y="475963"/>
                  </a:lnTo>
                  <a:lnTo>
                    <a:pt x="939126" y="523386"/>
                  </a:lnTo>
                  <a:lnTo>
                    <a:pt x="402484" y="352894"/>
                  </a:lnTo>
                  <a:lnTo>
                    <a:pt x="0" y="224351"/>
                  </a:lnTo>
                  <a:lnTo>
                    <a:pt x="81914" y="205627"/>
                  </a:lnTo>
                  <a:cubicBezTo>
                    <a:pt x="467372" y="117521"/>
                    <a:pt x="467372" y="117521"/>
                    <a:pt x="467372" y="117521"/>
                  </a:cubicBezTo>
                  <a:lnTo>
                    <a:pt x="467169" y="117487"/>
                  </a:lnTo>
                  <a:lnTo>
                    <a:pt x="467390" y="117436"/>
                  </a:lnTo>
                  <a:cubicBezTo>
                    <a:pt x="407495" y="109732"/>
                    <a:pt x="317958" y="92530"/>
                    <a:pt x="290484" y="68090"/>
                  </a:cubicBezTo>
                  <a:lnTo>
                    <a:pt x="287839" y="63148"/>
                  </a:lnTo>
                  <a:lnTo>
                    <a:pt x="282184" y="52571"/>
                  </a:lnTo>
                  <a:lnTo>
                    <a:pt x="293175" y="35431"/>
                  </a:lnTo>
                  <a:cubicBezTo>
                    <a:pt x="300545" y="29457"/>
                    <a:pt x="311865" y="23230"/>
                    <a:pt x="327868" y="16767"/>
                  </a:cubicBezTo>
                  <a:cubicBezTo>
                    <a:pt x="363884" y="3855"/>
                    <a:pt x="396872" y="-800"/>
                    <a:pt x="426718" y="111"/>
                  </a:cubicBezTo>
                  <a:close/>
                </a:path>
              </a:pathLst>
            </a:custGeom>
            <a:solidFill>
              <a:srgbClr val="A2B969">
                <a:lumMod val="60000"/>
                <a:lumOff val="40000"/>
              </a:srgbClr>
            </a:solidFill>
            <a:ln w="12700" cap="flat" cmpd="sng" algn="ctr">
              <a:solidFill>
                <a:srgbClr val="A2B969">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6" name="Freeform: Shape 185">
              <a:extLst>
                <a:ext uri="{FF2B5EF4-FFF2-40B4-BE49-F238E27FC236}">
                  <a16:creationId xmlns:a16="http://schemas.microsoft.com/office/drawing/2014/main" id="{AEC429F0-D2AA-47E9-A383-961C56A029A5}"/>
                </a:ext>
              </a:extLst>
            </p:cNvPr>
            <p:cNvSpPr/>
            <p:nvPr/>
          </p:nvSpPr>
          <p:spPr>
            <a:xfrm>
              <a:off x="6024229" y="2251474"/>
              <a:ext cx="1327204" cy="1607893"/>
            </a:xfrm>
            <a:custGeom>
              <a:avLst/>
              <a:gdLst>
                <a:gd name="connsiteX0" fmla="*/ 1010221 w 1327204"/>
                <a:gd name="connsiteY0" fmla="*/ 0 h 1607893"/>
                <a:gd name="connsiteX1" fmla="*/ 1010757 w 1327204"/>
                <a:gd name="connsiteY1" fmla="*/ 127 h 1607893"/>
                <a:gd name="connsiteX2" fmla="*/ 1010479 w 1327204"/>
                <a:gd name="connsiteY2" fmla="*/ 87280 h 1607893"/>
                <a:gd name="connsiteX3" fmla="*/ 1009138 w 1327204"/>
                <a:gd name="connsiteY3" fmla="*/ 506940 h 1607893"/>
                <a:gd name="connsiteX4" fmla="*/ 1010764 w 1327204"/>
                <a:gd name="connsiteY4" fmla="*/ 505718 h 1607893"/>
                <a:gd name="connsiteX5" fmla="*/ 1010759 w 1327204"/>
                <a:gd name="connsiteY5" fmla="*/ 507143 h 1607893"/>
                <a:gd name="connsiteX6" fmla="*/ 1240698 w 1327204"/>
                <a:gd name="connsiteY6" fmla="*/ 389781 h 1607893"/>
                <a:gd name="connsiteX7" fmla="*/ 1278769 w 1327204"/>
                <a:gd name="connsiteY7" fmla="*/ 397892 h 1607893"/>
                <a:gd name="connsiteX8" fmla="*/ 1308454 w 1327204"/>
                <a:gd name="connsiteY8" fmla="*/ 427798 h 1607893"/>
                <a:gd name="connsiteX9" fmla="*/ 1324954 w 1327204"/>
                <a:gd name="connsiteY9" fmla="*/ 483902 h 1607893"/>
                <a:gd name="connsiteX10" fmla="*/ 1220458 w 1327204"/>
                <a:gd name="connsiteY10" fmla="*/ 667517 h 1607893"/>
                <a:gd name="connsiteX11" fmla="*/ 1166906 w 1327204"/>
                <a:gd name="connsiteY11" fmla="*/ 680068 h 1607893"/>
                <a:gd name="connsiteX12" fmla="*/ 1112362 w 1327204"/>
                <a:gd name="connsiteY12" fmla="*/ 684376 h 1607893"/>
                <a:gd name="connsiteX13" fmla="*/ 1010209 w 1327204"/>
                <a:gd name="connsiteY13" fmla="*/ 679260 h 1607893"/>
                <a:gd name="connsiteX14" fmla="*/ 1010209 w 1327204"/>
                <a:gd name="connsiteY14" fmla="*/ 679503 h 1607893"/>
                <a:gd name="connsiteX15" fmla="*/ 1008587 w 1327204"/>
                <a:gd name="connsiteY15" fmla="*/ 679366 h 1607893"/>
                <a:gd name="connsiteX16" fmla="*/ 1006973 w 1327204"/>
                <a:gd name="connsiteY16" fmla="*/ 1184678 h 1607893"/>
                <a:gd name="connsiteX17" fmla="*/ 1006953 w 1327204"/>
                <a:gd name="connsiteY17" fmla="*/ 1190920 h 1607893"/>
                <a:gd name="connsiteX18" fmla="*/ 949821 w 1327204"/>
                <a:gd name="connsiteY18" fmla="*/ 1214465 h 1607893"/>
                <a:gd name="connsiteX19" fmla="*/ 684716 w 1327204"/>
                <a:gd name="connsiteY19" fmla="*/ 1323718 h 1607893"/>
                <a:gd name="connsiteX20" fmla="*/ 680753 w 1327204"/>
                <a:gd name="connsiteY20" fmla="*/ 1325352 h 1607893"/>
                <a:gd name="connsiteX21" fmla="*/ 691775 w 1327204"/>
                <a:gd name="connsiteY21" fmla="*/ 1286968 h 1607893"/>
                <a:gd name="connsiteX22" fmla="*/ 716990 w 1327204"/>
                <a:gd name="connsiteY22" fmla="*/ 1130535 h 1607893"/>
                <a:gd name="connsiteX23" fmla="*/ 684233 w 1327204"/>
                <a:gd name="connsiteY23" fmla="*/ 997435 h 1607893"/>
                <a:gd name="connsiteX24" fmla="*/ 684093 w 1327204"/>
                <a:gd name="connsiteY24" fmla="*/ 997341 h 1607893"/>
                <a:gd name="connsiteX25" fmla="*/ 683466 w 1327204"/>
                <a:gd name="connsiteY25" fmla="*/ 996504 h 1607893"/>
                <a:gd name="connsiteX26" fmla="*/ 580922 w 1327204"/>
                <a:gd name="connsiteY26" fmla="*/ 969090 h 1607893"/>
                <a:gd name="connsiteX27" fmla="*/ 436436 w 1327204"/>
                <a:gd name="connsiteY27" fmla="*/ 1184871 h 1607893"/>
                <a:gd name="connsiteX28" fmla="*/ 515636 w 1327204"/>
                <a:gd name="connsiteY28" fmla="*/ 1393409 h 1607893"/>
                <a:gd name="connsiteX29" fmla="*/ 742 w 1327204"/>
                <a:gd name="connsiteY29" fmla="*/ 1607584 h 1607893"/>
                <a:gd name="connsiteX30" fmla="*/ 0 w 1327204"/>
                <a:gd name="connsiteY30" fmla="*/ 1607893 h 1607893"/>
                <a:gd name="connsiteX31" fmla="*/ 6 w 1327204"/>
                <a:gd name="connsiteY31" fmla="*/ 1605969 h 1607893"/>
                <a:gd name="connsiteX32" fmla="*/ 3811 w 1327204"/>
                <a:gd name="connsiteY32" fmla="*/ 415079 h 1607893"/>
                <a:gd name="connsiteX33" fmla="*/ 4189 w 1327204"/>
                <a:gd name="connsiteY33" fmla="*/ 296848 h 1607893"/>
                <a:gd name="connsiteX34" fmla="*/ 180167 w 1327204"/>
                <a:gd name="connsiteY34" fmla="*/ 244923 h 1607893"/>
                <a:gd name="connsiteX35" fmla="*/ 1008817 w 1327204"/>
                <a:gd name="connsiteY35" fmla="*/ 414 h 1607893"/>
                <a:gd name="connsiteX36" fmla="*/ 1010221 w 1327204"/>
                <a:gd name="connsiteY36" fmla="*/ 0 h 1607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327204" h="1607893">
                  <a:moveTo>
                    <a:pt x="1010221" y="0"/>
                  </a:moveTo>
                  <a:lnTo>
                    <a:pt x="1010757" y="127"/>
                  </a:lnTo>
                  <a:lnTo>
                    <a:pt x="1010479" y="87280"/>
                  </a:lnTo>
                  <a:cubicBezTo>
                    <a:pt x="1009138" y="506940"/>
                    <a:pt x="1009138" y="506940"/>
                    <a:pt x="1009138" y="506940"/>
                  </a:cubicBezTo>
                  <a:lnTo>
                    <a:pt x="1010764" y="505718"/>
                  </a:lnTo>
                  <a:lnTo>
                    <a:pt x="1010759" y="507143"/>
                  </a:lnTo>
                  <a:cubicBezTo>
                    <a:pt x="1068367" y="462291"/>
                    <a:pt x="1168204" y="391001"/>
                    <a:pt x="1240698" y="389781"/>
                  </a:cubicBezTo>
                  <a:lnTo>
                    <a:pt x="1278769" y="397892"/>
                  </a:lnTo>
                  <a:lnTo>
                    <a:pt x="1308454" y="427798"/>
                  </a:lnTo>
                  <a:cubicBezTo>
                    <a:pt x="1316347" y="441886"/>
                    <a:pt x="1322033" y="460329"/>
                    <a:pt x="1324954" y="483902"/>
                  </a:cubicBezTo>
                  <a:cubicBezTo>
                    <a:pt x="1338601" y="592197"/>
                    <a:pt x="1288477" y="644171"/>
                    <a:pt x="1220458" y="667517"/>
                  </a:cubicBezTo>
                  <a:lnTo>
                    <a:pt x="1166906" y="680068"/>
                  </a:lnTo>
                  <a:lnTo>
                    <a:pt x="1112362" y="684376"/>
                  </a:lnTo>
                  <a:cubicBezTo>
                    <a:pt x="1075137" y="685198"/>
                    <a:pt x="1039174" y="682339"/>
                    <a:pt x="1010209" y="679260"/>
                  </a:cubicBezTo>
                  <a:lnTo>
                    <a:pt x="1010209" y="679503"/>
                  </a:lnTo>
                  <a:lnTo>
                    <a:pt x="1008587" y="679366"/>
                  </a:lnTo>
                  <a:cubicBezTo>
                    <a:pt x="1007357" y="1064366"/>
                    <a:pt x="1007050" y="1160616"/>
                    <a:pt x="1006973" y="1184678"/>
                  </a:cubicBezTo>
                  <a:lnTo>
                    <a:pt x="1006953" y="1190920"/>
                  </a:lnTo>
                  <a:lnTo>
                    <a:pt x="949821" y="1214465"/>
                  </a:lnTo>
                  <a:cubicBezTo>
                    <a:pt x="751653" y="1296133"/>
                    <a:pt x="698809" y="1317911"/>
                    <a:pt x="684716" y="1323718"/>
                  </a:cubicBezTo>
                  <a:lnTo>
                    <a:pt x="680753" y="1325352"/>
                  </a:lnTo>
                  <a:lnTo>
                    <a:pt x="691775" y="1286968"/>
                  </a:lnTo>
                  <a:cubicBezTo>
                    <a:pt x="704669" y="1239354"/>
                    <a:pt x="719858" y="1172603"/>
                    <a:pt x="716990" y="1130535"/>
                  </a:cubicBezTo>
                  <a:cubicBezTo>
                    <a:pt x="717142" y="1083026"/>
                    <a:pt x="717314" y="1029245"/>
                    <a:pt x="684233" y="997435"/>
                  </a:cubicBezTo>
                  <a:lnTo>
                    <a:pt x="684093" y="997341"/>
                  </a:lnTo>
                  <a:lnTo>
                    <a:pt x="683466" y="996504"/>
                  </a:lnTo>
                  <a:cubicBezTo>
                    <a:pt x="663638" y="977409"/>
                    <a:pt x="631849" y="966234"/>
                    <a:pt x="580922" y="969090"/>
                  </a:cubicBezTo>
                  <a:cubicBezTo>
                    <a:pt x="457045" y="976652"/>
                    <a:pt x="432634" y="1120735"/>
                    <a:pt x="436436" y="1184871"/>
                  </a:cubicBezTo>
                  <a:cubicBezTo>
                    <a:pt x="440213" y="1256964"/>
                    <a:pt x="491814" y="1353267"/>
                    <a:pt x="515636" y="1393409"/>
                  </a:cubicBezTo>
                  <a:cubicBezTo>
                    <a:pt x="64222" y="1581179"/>
                    <a:pt x="7795" y="1604650"/>
                    <a:pt x="742" y="1607584"/>
                  </a:cubicBezTo>
                  <a:lnTo>
                    <a:pt x="0" y="1607893"/>
                  </a:lnTo>
                  <a:lnTo>
                    <a:pt x="6" y="1605969"/>
                  </a:lnTo>
                  <a:cubicBezTo>
                    <a:pt x="62" y="1588663"/>
                    <a:pt x="490" y="1454539"/>
                    <a:pt x="3811" y="415079"/>
                  </a:cubicBezTo>
                  <a:lnTo>
                    <a:pt x="4189" y="296848"/>
                  </a:lnTo>
                  <a:lnTo>
                    <a:pt x="180167" y="244923"/>
                  </a:lnTo>
                  <a:cubicBezTo>
                    <a:pt x="900037" y="32512"/>
                    <a:pt x="996020" y="4190"/>
                    <a:pt x="1008817" y="414"/>
                  </a:cubicBezTo>
                  <a:lnTo>
                    <a:pt x="1010221" y="0"/>
                  </a:lnTo>
                  <a:close/>
                </a:path>
              </a:pathLst>
            </a:custGeom>
            <a:solidFill>
              <a:srgbClr val="A2B969"/>
            </a:solidFill>
            <a:ln w="9525" cap="flat" cmpd="sng" algn="ctr">
              <a:solidFill>
                <a:srgbClr val="A2B969"/>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7" name="Freeform: Shape 186">
              <a:extLst>
                <a:ext uri="{FF2B5EF4-FFF2-40B4-BE49-F238E27FC236}">
                  <a16:creationId xmlns:a16="http://schemas.microsoft.com/office/drawing/2014/main" id="{1114D93C-7E37-4BA6-B275-97245D8BB597}"/>
                </a:ext>
              </a:extLst>
            </p:cNvPr>
            <p:cNvSpPr/>
            <p:nvPr/>
          </p:nvSpPr>
          <p:spPr>
            <a:xfrm>
              <a:off x="5084426" y="2254046"/>
              <a:ext cx="942627" cy="1797560"/>
            </a:xfrm>
            <a:custGeom>
              <a:avLst/>
              <a:gdLst>
                <a:gd name="connsiteX0" fmla="*/ 5140 w 942627"/>
                <a:gd name="connsiteY0" fmla="*/ 0 h 1797560"/>
                <a:gd name="connsiteX1" fmla="*/ 471363 w 942627"/>
                <a:gd name="connsiteY1" fmla="*/ 146136 h 1797560"/>
                <a:gd name="connsiteX2" fmla="*/ 858135 w 942627"/>
                <a:gd name="connsiteY2" fmla="*/ 267757 h 1797560"/>
                <a:gd name="connsiteX3" fmla="*/ 942525 w 942627"/>
                <a:gd name="connsiteY3" fmla="*/ 294709 h 1797560"/>
                <a:gd name="connsiteX4" fmla="*/ 942627 w 942627"/>
                <a:gd name="connsiteY4" fmla="*/ 294679 h 1797560"/>
                <a:gd name="connsiteX5" fmla="*/ 942620 w 942627"/>
                <a:gd name="connsiteY5" fmla="*/ 296890 h 1797560"/>
                <a:gd name="connsiteX6" fmla="*/ 938815 w 942627"/>
                <a:gd name="connsiteY6" fmla="*/ 1488035 h 1797560"/>
                <a:gd name="connsiteX7" fmla="*/ 938441 w 942627"/>
                <a:gd name="connsiteY7" fmla="*/ 1605129 h 1797560"/>
                <a:gd name="connsiteX8" fmla="*/ 559519 w 942627"/>
                <a:gd name="connsiteY8" fmla="*/ 1431983 h 1797560"/>
                <a:gd name="connsiteX9" fmla="*/ 560115 w 942627"/>
                <a:gd name="connsiteY9" fmla="*/ 1434490 h 1797560"/>
                <a:gd name="connsiteX10" fmla="*/ 559063 w 942627"/>
                <a:gd name="connsiteY10" fmla="*/ 1434010 h 1797560"/>
                <a:gd name="connsiteX11" fmla="*/ 594708 w 942627"/>
                <a:gd name="connsiteY11" fmla="*/ 1697796 h 1797560"/>
                <a:gd name="connsiteX12" fmla="*/ 584399 w 942627"/>
                <a:gd name="connsiteY12" fmla="*/ 1746922 h 1797560"/>
                <a:gd name="connsiteX13" fmla="*/ 561260 w 942627"/>
                <a:gd name="connsiteY13" fmla="*/ 1781849 h 1797560"/>
                <a:gd name="connsiteX14" fmla="*/ 466399 w 942627"/>
                <a:gd name="connsiteY14" fmla="*/ 1788214 h 1797560"/>
                <a:gd name="connsiteX15" fmla="*/ 334510 w 942627"/>
                <a:gd name="connsiteY15" fmla="*/ 1584970 h 1797560"/>
                <a:gd name="connsiteX16" fmla="*/ 341023 w 942627"/>
                <a:gd name="connsiteY16" fmla="*/ 1520424 h 1797560"/>
                <a:gd name="connsiteX17" fmla="*/ 355102 w 942627"/>
                <a:gd name="connsiteY17" fmla="*/ 1459154 h 1797560"/>
                <a:gd name="connsiteX18" fmla="*/ 391361 w 942627"/>
                <a:gd name="connsiteY18" fmla="*/ 1357357 h 1797560"/>
                <a:gd name="connsiteX19" fmla="*/ 390982 w 942627"/>
                <a:gd name="connsiteY19" fmla="*/ 1357185 h 1797560"/>
                <a:gd name="connsiteX20" fmla="*/ 391736 w 942627"/>
                <a:gd name="connsiteY20" fmla="*/ 1355277 h 1797560"/>
                <a:gd name="connsiteX21" fmla="*/ 238 w 942627"/>
                <a:gd name="connsiteY21" fmla="*/ 1177775 h 1797560"/>
                <a:gd name="connsiteX22" fmla="*/ 236 w 942627"/>
                <a:gd name="connsiteY22" fmla="*/ 1178389 h 1797560"/>
                <a:gd name="connsiteX23" fmla="*/ 0 w 942627"/>
                <a:gd name="connsiteY23" fmla="*/ 1178281 h 1797560"/>
                <a:gd name="connsiteX24" fmla="*/ 2 w 942627"/>
                <a:gd name="connsiteY24" fmla="*/ 1177598 h 1797560"/>
                <a:gd name="connsiteX25" fmla="*/ 682 w 942627"/>
                <a:gd name="connsiteY25" fmla="*/ 1177907 h 1797560"/>
                <a:gd name="connsiteX26" fmla="*/ 1376 w 942627"/>
                <a:gd name="connsiteY26" fmla="*/ 1178222 h 1797560"/>
                <a:gd name="connsiteX27" fmla="*/ 2900 w 942627"/>
                <a:gd name="connsiteY27" fmla="*/ 701239 h 1797560"/>
                <a:gd name="connsiteX28" fmla="*/ 2916 w 942627"/>
                <a:gd name="connsiteY28" fmla="*/ 696405 h 1797560"/>
                <a:gd name="connsiteX29" fmla="*/ 91303 w 942627"/>
                <a:gd name="connsiteY29" fmla="*/ 746532 h 1797560"/>
                <a:gd name="connsiteX30" fmla="*/ 256123 w 942627"/>
                <a:gd name="connsiteY30" fmla="*/ 752198 h 1797560"/>
                <a:gd name="connsiteX31" fmla="*/ 257149 w 942627"/>
                <a:gd name="connsiteY31" fmla="*/ 750435 h 1797560"/>
                <a:gd name="connsiteX32" fmla="*/ 257479 w 942627"/>
                <a:gd name="connsiteY32" fmla="*/ 750246 h 1797560"/>
                <a:gd name="connsiteX33" fmla="*/ 286962 w 942627"/>
                <a:gd name="connsiteY33" fmla="*/ 654540 h 1797560"/>
                <a:gd name="connsiteX34" fmla="*/ 3628 w 942627"/>
                <a:gd name="connsiteY34" fmla="*/ 473410 h 1797560"/>
                <a:gd name="connsiteX35" fmla="*/ 5126 w 942627"/>
                <a:gd name="connsiteY35" fmla="*/ 4309 h 1797560"/>
                <a:gd name="connsiteX36" fmla="*/ 5140 w 942627"/>
                <a:gd name="connsiteY36" fmla="*/ 0 h 1797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942627" h="1797560">
                  <a:moveTo>
                    <a:pt x="5140" y="0"/>
                  </a:moveTo>
                  <a:lnTo>
                    <a:pt x="471363" y="146136"/>
                  </a:lnTo>
                  <a:lnTo>
                    <a:pt x="858135" y="267757"/>
                  </a:lnTo>
                  <a:lnTo>
                    <a:pt x="942525" y="294709"/>
                  </a:lnTo>
                  <a:lnTo>
                    <a:pt x="942627" y="294679"/>
                  </a:lnTo>
                  <a:lnTo>
                    <a:pt x="942620" y="296890"/>
                  </a:lnTo>
                  <a:cubicBezTo>
                    <a:pt x="942565" y="314201"/>
                    <a:pt x="942136" y="448353"/>
                    <a:pt x="938815" y="1488035"/>
                  </a:cubicBezTo>
                  <a:lnTo>
                    <a:pt x="938441" y="1605129"/>
                  </a:lnTo>
                  <a:lnTo>
                    <a:pt x="559519" y="1431983"/>
                  </a:lnTo>
                  <a:lnTo>
                    <a:pt x="560115" y="1434490"/>
                  </a:lnTo>
                  <a:lnTo>
                    <a:pt x="559063" y="1434010"/>
                  </a:lnTo>
                  <a:cubicBezTo>
                    <a:pt x="580788" y="1518117"/>
                    <a:pt x="601449" y="1622256"/>
                    <a:pt x="594708" y="1697796"/>
                  </a:cubicBezTo>
                  <a:lnTo>
                    <a:pt x="584399" y="1746922"/>
                  </a:lnTo>
                  <a:lnTo>
                    <a:pt x="561260" y="1781849"/>
                  </a:lnTo>
                  <a:cubicBezTo>
                    <a:pt x="540887" y="1799242"/>
                    <a:pt x="510364" y="1803391"/>
                    <a:pt x="466399" y="1788214"/>
                  </a:cubicBezTo>
                  <a:cubicBezTo>
                    <a:pt x="362488" y="1753823"/>
                    <a:pt x="332739" y="1671601"/>
                    <a:pt x="334510" y="1584970"/>
                  </a:cubicBezTo>
                  <a:lnTo>
                    <a:pt x="341023" y="1520424"/>
                  </a:lnTo>
                  <a:lnTo>
                    <a:pt x="355102" y="1459154"/>
                  </a:lnTo>
                  <a:cubicBezTo>
                    <a:pt x="366418" y="1419091"/>
                    <a:pt x="380281" y="1383351"/>
                    <a:pt x="391361" y="1357357"/>
                  </a:cubicBezTo>
                  <a:lnTo>
                    <a:pt x="390982" y="1357185"/>
                  </a:lnTo>
                  <a:lnTo>
                    <a:pt x="391736" y="1355277"/>
                  </a:lnTo>
                  <a:cubicBezTo>
                    <a:pt x="238" y="1177775"/>
                    <a:pt x="238" y="1177775"/>
                    <a:pt x="238" y="1177775"/>
                  </a:cubicBezTo>
                  <a:lnTo>
                    <a:pt x="236" y="1178389"/>
                  </a:lnTo>
                  <a:lnTo>
                    <a:pt x="0" y="1178281"/>
                  </a:lnTo>
                  <a:lnTo>
                    <a:pt x="2" y="1177598"/>
                  </a:lnTo>
                  <a:lnTo>
                    <a:pt x="682" y="1177907"/>
                  </a:lnTo>
                  <a:cubicBezTo>
                    <a:pt x="1376" y="1178222"/>
                    <a:pt x="1376" y="1178222"/>
                    <a:pt x="1376" y="1178222"/>
                  </a:cubicBezTo>
                  <a:cubicBezTo>
                    <a:pt x="2537" y="814807"/>
                    <a:pt x="2827" y="723953"/>
                    <a:pt x="2900" y="701239"/>
                  </a:cubicBezTo>
                  <a:lnTo>
                    <a:pt x="2916" y="696405"/>
                  </a:lnTo>
                  <a:lnTo>
                    <a:pt x="91303" y="746532"/>
                  </a:lnTo>
                  <a:cubicBezTo>
                    <a:pt x="154574" y="775388"/>
                    <a:pt x="219642" y="788479"/>
                    <a:pt x="256123" y="752198"/>
                  </a:cubicBezTo>
                  <a:lnTo>
                    <a:pt x="257149" y="750435"/>
                  </a:lnTo>
                  <a:lnTo>
                    <a:pt x="257479" y="750246"/>
                  </a:lnTo>
                  <a:cubicBezTo>
                    <a:pt x="275719" y="732097"/>
                    <a:pt x="286812" y="701598"/>
                    <a:pt x="286962" y="654540"/>
                  </a:cubicBezTo>
                  <a:cubicBezTo>
                    <a:pt x="287691" y="426275"/>
                    <a:pt x="95673" y="449683"/>
                    <a:pt x="3628" y="473410"/>
                  </a:cubicBezTo>
                  <a:cubicBezTo>
                    <a:pt x="4770" y="116000"/>
                    <a:pt x="5055" y="26647"/>
                    <a:pt x="5126" y="4309"/>
                  </a:cubicBezTo>
                  <a:lnTo>
                    <a:pt x="5140" y="0"/>
                  </a:lnTo>
                  <a:close/>
                </a:path>
              </a:pathLst>
            </a:custGeom>
            <a:solidFill>
              <a:srgbClr val="A2B969">
                <a:lumMod val="75000"/>
              </a:srgbClr>
            </a:solidFill>
            <a:ln w="9525" cap="flat" cmpd="sng" algn="ctr">
              <a:solidFill>
                <a:srgbClr val="A2B969">
                  <a:lumMod val="7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8" name="Freeform: Shape 187">
              <a:extLst>
                <a:ext uri="{FF2B5EF4-FFF2-40B4-BE49-F238E27FC236}">
                  <a16:creationId xmlns:a16="http://schemas.microsoft.com/office/drawing/2014/main" id="{EB0E4E3D-6F59-4947-925F-BE4CF9EE8FFF}"/>
                </a:ext>
              </a:extLst>
            </p:cNvPr>
            <p:cNvSpPr/>
            <p:nvPr/>
          </p:nvSpPr>
          <p:spPr>
            <a:xfrm>
              <a:off x="4319425" y="2884494"/>
              <a:ext cx="765232" cy="1741637"/>
            </a:xfrm>
            <a:custGeom>
              <a:avLst/>
              <a:gdLst>
                <a:gd name="connsiteX0" fmla="*/ 358512 w 765232"/>
                <a:gd name="connsiteY0" fmla="*/ 207 h 1741637"/>
                <a:gd name="connsiteX1" fmla="*/ 410602 w 765232"/>
                <a:gd name="connsiteY1" fmla="*/ 386897 h 1741637"/>
                <a:gd name="connsiteX2" fmla="*/ 703358 w 765232"/>
                <a:gd name="connsiteY2" fmla="*/ 519840 h 1741637"/>
                <a:gd name="connsiteX3" fmla="*/ 765001 w 765232"/>
                <a:gd name="connsiteY3" fmla="*/ 547833 h 1741637"/>
                <a:gd name="connsiteX4" fmla="*/ 764998 w 765232"/>
                <a:gd name="connsiteY4" fmla="*/ 548589 h 1741637"/>
                <a:gd name="connsiteX5" fmla="*/ 764995 w 765232"/>
                <a:gd name="connsiteY5" fmla="*/ 549535 h 1741637"/>
                <a:gd name="connsiteX6" fmla="*/ 765232 w 765232"/>
                <a:gd name="connsiteY6" fmla="*/ 549642 h 1741637"/>
                <a:gd name="connsiteX7" fmla="*/ 764960 w 765232"/>
                <a:gd name="connsiteY7" fmla="*/ 634774 h 1741637"/>
                <a:gd name="connsiteX8" fmla="*/ 763655 w 765232"/>
                <a:gd name="connsiteY8" fmla="*/ 1043142 h 1741637"/>
                <a:gd name="connsiteX9" fmla="*/ 763652 w 765232"/>
                <a:gd name="connsiteY9" fmla="*/ 1044060 h 1741637"/>
                <a:gd name="connsiteX10" fmla="*/ 736662 w 765232"/>
                <a:gd name="connsiteY10" fmla="*/ 1012096 h 1741637"/>
                <a:gd name="connsiteX11" fmla="*/ 736021 w 765232"/>
                <a:gd name="connsiteY11" fmla="*/ 1011435 h 1741637"/>
                <a:gd name="connsiteX12" fmla="*/ 735970 w 765232"/>
                <a:gd name="connsiteY12" fmla="*/ 1011374 h 1741637"/>
                <a:gd name="connsiteX13" fmla="*/ 728333 w 765232"/>
                <a:gd name="connsiteY13" fmla="*/ 1003498 h 1741637"/>
                <a:gd name="connsiteX14" fmla="*/ 702879 w 765232"/>
                <a:gd name="connsiteY14" fmla="*/ 977224 h 1741637"/>
                <a:gd name="connsiteX15" fmla="*/ 702734 w 765232"/>
                <a:gd name="connsiteY15" fmla="*/ 977100 h 1741637"/>
                <a:gd name="connsiteX16" fmla="*/ 702154 w 765232"/>
                <a:gd name="connsiteY16" fmla="*/ 976502 h 1741637"/>
                <a:gd name="connsiteX17" fmla="*/ 487784 w 765232"/>
                <a:gd name="connsiteY17" fmla="*/ 983166 h 1741637"/>
                <a:gd name="connsiteX18" fmla="*/ 563645 w 765232"/>
                <a:gd name="connsiteY18" fmla="*/ 1187720 h 1741637"/>
                <a:gd name="connsiteX19" fmla="*/ 563728 w 765232"/>
                <a:gd name="connsiteY19" fmla="*/ 1187764 h 1741637"/>
                <a:gd name="connsiteX20" fmla="*/ 564459 w 765232"/>
                <a:gd name="connsiteY20" fmla="*/ 1188380 h 1741637"/>
                <a:gd name="connsiteX21" fmla="*/ 721500 w 765232"/>
                <a:gd name="connsiteY21" fmla="*/ 1240562 h 1741637"/>
                <a:gd name="connsiteX22" fmla="*/ 763036 w 765232"/>
                <a:gd name="connsiteY22" fmla="*/ 1237144 h 1741637"/>
                <a:gd name="connsiteX23" fmla="*/ 762754 w 765232"/>
                <a:gd name="connsiteY23" fmla="*/ 1325248 h 1741637"/>
                <a:gd name="connsiteX24" fmla="*/ 761425 w 765232"/>
                <a:gd name="connsiteY24" fmla="*/ 1741221 h 1741637"/>
                <a:gd name="connsiteX25" fmla="*/ 762087 w 765232"/>
                <a:gd name="connsiteY25" fmla="*/ 1741633 h 1741637"/>
                <a:gd name="connsiteX26" fmla="*/ 762087 w 765232"/>
                <a:gd name="connsiteY26" fmla="*/ 1741637 h 1741637"/>
                <a:gd name="connsiteX27" fmla="*/ 0 w 765232"/>
                <a:gd name="connsiteY27" fmla="*/ 1270624 h 1741637"/>
                <a:gd name="connsiteX28" fmla="*/ 3416 w 765232"/>
                <a:gd name="connsiteY28" fmla="*/ 201377 h 1741637"/>
                <a:gd name="connsiteX29" fmla="*/ 266893 w 765232"/>
                <a:gd name="connsiteY29" fmla="*/ 322355 h 1741637"/>
                <a:gd name="connsiteX30" fmla="*/ 266720 w 765232"/>
                <a:gd name="connsiteY30" fmla="*/ 321704 h 1741637"/>
                <a:gd name="connsiteX31" fmla="*/ 267182 w 765232"/>
                <a:gd name="connsiteY31" fmla="*/ 321916 h 1741637"/>
                <a:gd name="connsiteX32" fmla="*/ 243828 w 765232"/>
                <a:gd name="connsiteY32" fmla="*/ 94760 h 1741637"/>
                <a:gd name="connsiteX33" fmla="*/ 259547 w 765232"/>
                <a:gd name="connsiteY33" fmla="*/ 53469 h 1741637"/>
                <a:gd name="connsiteX34" fmla="*/ 287899 w 765232"/>
                <a:gd name="connsiteY34" fmla="*/ 21603 h 1741637"/>
                <a:gd name="connsiteX35" fmla="*/ 331866 w 765232"/>
                <a:gd name="connsiteY35" fmla="*/ 2228 h 1741637"/>
                <a:gd name="connsiteX36" fmla="*/ 358512 w 765232"/>
                <a:gd name="connsiteY36" fmla="*/ 207 h 1741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765232" h="1741637">
                  <a:moveTo>
                    <a:pt x="358512" y="207"/>
                  </a:moveTo>
                  <a:cubicBezTo>
                    <a:pt x="482568" y="8902"/>
                    <a:pt x="470900" y="289521"/>
                    <a:pt x="410602" y="386897"/>
                  </a:cubicBezTo>
                  <a:cubicBezTo>
                    <a:pt x="410602" y="386897"/>
                    <a:pt x="410602" y="386897"/>
                    <a:pt x="703358" y="519840"/>
                  </a:cubicBezTo>
                  <a:lnTo>
                    <a:pt x="765001" y="547833"/>
                  </a:lnTo>
                  <a:lnTo>
                    <a:pt x="764998" y="548589"/>
                  </a:lnTo>
                  <a:cubicBezTo>
                    <a:pt x="764995" y="549535"/>
                    <a:pt x="764995" y="549535"/>
                    <a:pt x="764995" y="549535"/>
                  </a:cubicBezTo>
                  <a:lnTo>
                    <a:pt x="765232" y="549642"/>
                  </a:lnTo>
                  <a:lnTo>
                    <a:pt x="764960" y="634774"/>
                  </a:lnTo>
                  <a:cubicBezTo>
                    <a:pt x="763827" y="989534"/>
                    <a:pt x="763675" y="1036835"/>
                    <a:pt x="763655" y="1043142"/>
                  </a:cubicBezTo>
                  <a:lnTo>
                    <a:pt x="763652" y="1044060"/>
                  </a:lnTo>
                  <a:lnTo>
                    <a:pt x="736662" y="1012096"/>
                  </a:lnTo>
                  <a:lnTo>
                    <a:pt x="736021" y="1011435"/>
                  </a:lnTo>
                  <a:lnTo>
                    <a:pt x="735970" y="1011374"/>
                  </a:lnTo>
                  <a:lnTo>
                    <a:pt x="728333" y="1003498"/>
                  </a:lnTo>
                  <a:lnTo>
                    <a:pt x="702879" y="977224"/>
                  </a:lnTo>
                  <a:lnTo>
                    <a:pt x="702734" y="977100"/>
                  </a:lnTo>
                  <a:lnTo>
                    <a:pt x="702154" y="976502"/>
                  </a:lnTo>
                  <a:cubicBezTo>
                    <a:pt x="629787" y="907727"/>
                    <a:pt x="533191" y="854081"/>
                    <a:pt x="487784" y="983166"/>
                  </a:cubicBezTo>
                  <a:cubicBezTo>
                    <a:pt x="453480" y="1075208"/>
                    <a:pt x="498268" y="1144455"/>
                    <a:pt x="563645" y="1187720"/>
                  </a:cubicBezTo>
                  <a:lnTo>
                    <a:pt x="563728" y="1187764"/>
                  </a:lnTo>
                  <a:lnTo>
                    <a:pt x="564459" y="1188380"/>
                  </a:lnTo>
                  <a:cubicBezTo>
                    <a:pt x="613455" y="1220826"/>
                    <a:pt x="674024" y="1238669"/>
                    <a:pt x="721500" y="1240562"/>
                  </a:cubicBezTo>
                  <a:lnTo>
                    <a:pt x="763036" y="1237144"/>
                  </a:lnTo>
                  <a:lnTo>
                    <a:pt x="762754" y="1325248"/>
                  </a:lnTo>
                  <a:cubicBezTo>
                    <a:pt x="761425" y="1741221"/>
                    <a:pt x="761425" y="1741221"/>
                    <a:pt x="761425" y="1741221"/>
                  </a:cubicBezTo>
                  <a:lnTo>
                    <a:pt x="762087" y="1741633"/>
                  </a:lnTo>
                  <a:lnTo>
                    <a:pt x="762087" y="1741637"/>
                  </a:lnTo>
                  <a:cubicBezTo>
                    <a:pt x="762087" y="1741637"/>
                    <a:pt x="762087" y="1741637"/>
                    <a:pt x="0" y="1270624"/>
                  </a:cubicBezTo>
                  <a:cubicBezTo>
                    <a:pt x="0" y="1270624"/>
                    <a:pt x="0" y="1270624"/>
                    <a:pt x="3416" y="201377"/>
                  </a:cubicBezTo>
                  <a:cubicBezTo>
                    <a:pt x="3416" y="201377"/>
                    <a:pt x="3416" y="201377"/>
                    <a:pt x="266893" y="322355"/>
                  </a:cubicBezTo>
                  <a:lnTo>
                    <a:pt x="266720" y="321704"/>
                  </a:lnTo>
                  <a:lnTo>
                    <a:pt x="267182" y="321916"/>
                  </a:lnTo>
                  <a:cubicBezTo>
                    <a:pt x="252374" y="269322"/>
                    <a:pt x="226764" y="169752"/>
                    <a:pt x="243828" y="94760"/>
                  </a:cubicBezTo>
                  <a:lnTo>
                    <a:pt x="259547" y="53469"/>
                  </a:lnTo>
                  <a:lnTo>
                    <a:pt x="287899" y="21603"/>
                  </a:lnTo>
                  <a:cubicBezTo>
                    <a:pt x="299850" y="12826"/>
                    <a:pt x="314363" y="6177"/>
                    <a:pt x="331866" y="2228"/>
                  </a:cubicBezTo>
                  <a:cubicBezTo>
                    <a:pt x="341369" y="256"/>
                    <a:pt x="350242" y="-373"/>
                    <a:pt x="358512" y="207"/>
                  </a:cubicBezTo>
                  <a:close/>
                </a:path>
              </a:pathLst>
            </a:custGeom>
            <a:solidFill>
              <a:srgbClr val="063951"/>
            </a:solidFill>
            <a:ln w="9525" cap="flat" cmpd="sng" algn="ctr">
              <a:solidFill>
                <a:srgbClr val="06395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9" name="Freeform: Shape 31">
              <a:extLst>
                <a:ext uri="{FF2B5EF4-FFF2-40B4-BE49-F238E27FC236}">
                  <a16:creationId xmlns:a16="http://schemas.microsoft.com/office/drawing/2014/main" id="{C967A87F-C223-47E7-81A8-9784F5ACE21B}"/>
                </a:ext>
              </a:extLst>
            </p:cNvPr>
            <p:cNvSpPr/>
            <p:nvPr/>
          </p:nvSpPr>
          <p:spPr>
            <a:xfrm>
              <a:off x="6753813" y="3115317"/>
              <a:ext cx="1070314" cy="1500907"/>
            </a:xfrm>
            <a:custGeom>
              <a:avLst/>
              <a:gdLst>
                <a:gd name="connsiteX0" fmla="*/ 280249 w 1070314"/>
                <a:gd name="connsiteY0" fmla="*/ 0 h 1567586"/>
                <a:gd name="connsiteX1" fmla="*/ 280211 w 1070314"/>
                <a:gd name="connsiteY1" fmla="*/ 11905 h 1567586"/>
                <a:gd name="connsiteX2" fmla="*/ 279277 w 1070314"/>
                <a:gd name="connsiteY2" fmla="*/ 304172 h 1567586"/>
                <a:gd name="connsiteX3" fmla="*/ 278990 w 1070314"/>
                <a:gd name="connsiteY3" fmla="*/ 394242 h 1567586"/>
                <a:gd name="connsiteX4" fmla="*/ 283450 w 1070314"/>
                <a:gd name="connsiteY4" fmla="*/ 392424 h 1567586"/>
                <a:gd name="connsiteX5" fmla="*/ 657675 w 1070314"/>
                <a:gd name="connsiteY5" fmla="*/ 239989 h 1567586"/>
                <a:gd name="connsiteX6" fmla="*/ 651985 w 1070314"/>
                <a:gd name="connsiteY6" fmla="*/ 257742 h 1567586"/>
                <a:gd name="connsiteX7" fmla="*/ 642403 w 1070314"/>
                <a:gd name="connsiteY7" fmla="*/ 287661 h 1567586"/>
                <a:gd name="connsiteX8" fmla="*/ 628766 w 1070314"/>
                <a:gd name="connsiteY8" fmla="*/ 340711 h 1567586"/>
                <a:gd name="connsiteX9" fmla="*/ 732560 w 1070314"/>
                <a:gd name="connsiteY9" fmla="*/ 568393 h 1567586"/>
                <a:gd name="connsiteX10" fmla="*/ 825271 w 1070314"/>
                <a:gd name="connsiteY10" fmla="*/ 522161 h 1567586"/>
                <a:gd name="connsiteX11" fmla="*/ 843063 w 1070314"/>
                <a:gd name="connsiteY11" fmla="*/ 475613 h 1567586"/>
                <a:gd name="connsiteX12" fmla="*/ 846812 w 1070314"/>
                <a:gd name="connsiteY12" fmla="*/ 419392 h 1567586"/>
                <a:gd name="connsiteX13" fmla="*/ 793609 w 1070314"/>
                <a:gd name="connsiteY13" fmla="*/ 184628 h 1567586"/>
                <a:gd name="connsiteX14" fmla="*/ 793812 w 1070314"/>
                <a:gd name="connsiteY14" fmla="*/ 184542 h 1567586"/>
                <a:gd name="connsiteX15" fmla="*/ 793746 w 1070314"/>
                <a:gd name="connsiteY15" fmla="*/ 184336 h 1567586"/>
                <a:gd name="connsiteX16" fmla="*/ 981427 w 1070314"/>
                <a:gd name="connsiteY16" fmla="*/ 104513 h 1567586"/>
                <a:gd name="connsiteX17" fmla="*/ 1039759 w 1070314"/>
                <a:gd name="connsiteY17" fmla="*/ 79704 h 1567586"/>
                <a:gd name="connsiteX18" fmla="*/ 1058985 w 1070314"/>
                <a:gd name="connsiteY18" fmla="*/ 71508 h 1567586"/>
                <a:gd name="connsiteX19" fmla="*/ 1070314 w 1070314"/>
                <a:gd name="connsiteY19" fmla="*/ 66679 h 1567586"/>
                <a:gd name="connsiteX20" fmla="*/ 1070314 w 1070314"/>
                <a:gd name="connsiteY20" fmla="*/ 66708 h 1567586"/>
                <a:gd name="connsiteX21" fmla="*/ 1070314 w 1070314"/>
                <a:gd name="connsiteY21" fmla="*/ 703623 h 1567586"/>
                <a:gd name="connsiteX22" fmla="*/ 1070314 w 1070314"/>
                <a:gd name="connsiteY22" fmla="*/ 1097981 h 1567586"/>
                <a:gd name="connsiteX23" fmla="*/ 1069046 w 1070314"/>
                <a:gd name="connsiteY23" fmla="*/ 1098729 h 1567586"/>
                <a:gd name="connsiteX24" fmla="*/ 273764 w 1070314"/>
                <a:gd name="connsiteY24" fmla="*/ 1567586 h 1567586"/>
                <a:gd name="connsiteX25" fmla="*/ 273765 w 1070314"/>
                <a:gd name="connsiteY25" fmla="*/ 1567322 h 1567586"/>
                <a:gd name="connsiteX26" fmla="*/ 274217 w 1070314"/>
                <a:gd name="connsiteY26" fmla="*/ 1567056 h 1567586"/>
                <a:gd name="connsiteX27" fmla="*/ 275460 w 1070314"/>
                <a:gd name="connsiteY27" fmla="*/ 1178029 h 1567586"/>
                <a:gd name="connsiteX28" fmla="*/ 275478 w 1070314"/>
                <a:gd name="connsiteY28" fmla="*/ 1172218 h 1567586"/>
                <a:gd name="connsiteX29" fmla="*/ 273764 w 1070314"/>
                <a:gd name="connsiteY29" fmla="*/ 1173228 h 1567586"/>
                <a:gd name="connsiteX30" fmla="*/ 273765 w 1070314"/>
                <a:gd name="connsiteY30" fmla="*/ 1172964 h 1567586"/>
                <a:gd name="connsiteX31" fmla="*/ 274217 w 1070314"/>
                <a:gd name="connsiteY31" fmla="*/ 1172698 h 1567586"/>
                <a:gd name="connsiteX32" fmla="*/ 274372 w 1070314"/>
                <a:gd name="connsiteY32" fmla="*/ 1124319 h 1567586"/>
                <a:gd name="connsiteX33" fmla="*/ 232332 w 1070314"/>
                <a:gd name="connsiteY33" fmla="*/ 1186256 h 1567586"/>
                <a:gd name="connsiteX34" fmla="*/ 16282 w 1070314"/>
                <a:gd name="connsiteY34" fmla="*/ 1049545 h 1567586"/>
                <a:gd name="connsiteX35" fmla="*/ 47324 w 1070314"/>
                <a:gd name="connsiteY35" fmla="*/ 988643 h 1567586"/>
                <a:gd name="connsiteX36" fmla="*/ 81829 w 1070314"/>
                <a:gd name="connsiteY36" fmla="*/ 945184 h 1567586"/>
                <a:gd name="connsiteX37" fmla="*/ 240647 w 1070314"/>
                <a:gd name="connsiteY37" fmla="*/ 888888 h 1567586"/>
                <a:gd name="connsiteX38" fmla="*/ 275104 w 1070314"/>
                <a:gd name="connsiteY38" fmla="*/ 895024 h 1567586"/>
                <a:gd name="connsiteX39" fmla="*/ 275291 w 1070314"/>
                <a:gd name="connsiteY39" fmla="*/ 836642 h 1567586"/>
                <a:gd name="connsiteX40" fmla="*/ 275637 w 1070314"/>
                <a:gd name="connsiteY40" fmla="*/ 728096 h 1567586"/>
                <a:gd name="connsiteX41" fmla="*/ 275380 w 1070314"/>
                <a:gd name="connsiteY41" fmla="*/ 728475 h 1567586"/>
                <a:gd name="connsiteX42" fmla="*/ 232332 w 1070314"/>
                <a:gd name="connsiteY42" fmla="*/ 791898 h 1567586"/>
                <a:gd name="connsiteX43" fmla="*/ 16282 w 1070314"/>
                <a:gd name="connsiteY43" fmla="*/ 655187 h 1567586"/>
                <a:gd name="connsiteX44" fmla="*/ 47324 w 1070314"/>
                <a:gd name="connsiteY44" fmla="*/ 594285 h 1567586"/>
                <a:gd name="connsiteX45" fmla="*/ 81829 w 1070314"/>
                <a:gd name="connsiteY45" fmla="*/ 550826 h 1567586"/>
                <a:gd name="connsiteX46" fmla="*/ 275912 w 1070314"/>
                <a:gd name="connsiteY46" fmla="*/ 500810 h 1567586"/>
                <a:gd name="connsiteX47" fmla="*/ 275915 w 1070314"/>
                <a:gd name="connsiteY47" fmla="*/ 499833 h 1567586"/>
                <a:gd name="connsiteX48" fmla="*/ 275916 w 1070314"/>
                <a:gd name="connsiteY48" fmla="*/ 499733 h 1567586"/>
                <a:gd name="connsiteX49" fmla="*/ 276366 w 1070314"/>
                <a:gd name="connsiteY49" fmla="*/ 499827 h 1567586"/>
                <a:gd name="connsiteX50" fmla="*/ 277941 w 1070314"/>
                <a:gd name="connsiteY50" fmla="*/ 6976 h 1567586"/>
                <a:gd name="connsiteX51" fmla="*/ 277961 w 1070314"/>
                <a:gd name="connsiteY51" fmla="*/ 934 h 1567586"/>
                <a:gd name="connsiteX0" fmla="*/ 277961 w 1070314"/>
                <a:gd name="connsiteY0" fmla="*/ 0 h 1566652"/>
                <a:gd name="connsiteX1" fmla="*/ 280211 w 1070314"/>
                <a:gd name="connsiteY1" fmla="*/ 10971 h 1566652"/>
                <a:gd name="connsiteX2" fmla="*/ 279277 w 1070314"/>
                <a:gd name="connsiteY2" fmla="*/ 303238 h 1566652"/>
                <a:gd name="connsiteX3" fmla="*/ 278990 w 1070314"/>
                <a:gd name="connsiteY3" fmla="*/ 393308 h 1566652"/>
                <a:gd name="connsiteX4" fmla="*/ 283450 w 1070314"/>
                <a:gd name="connsiteY4" fmla="*/ 391490 h 1566652"/>
                <a:gd name="connsiteX5" fmla="*/ 657675 w 1070314"/>
                <a:gd name="connsiteY5" fmla="*/ 239055 h 1566652"/>
                <a:gd name="connsiteX6" fmla="*/ 651985 w 1070314"/>
                <a:gd name="connsiteY6" fmla="*/ 256808 h 1566652"/>
                <a:gd name="connsiteX7" fmla="*/ 642403 w 1070314"/>
                <a:gd name="connsiteY7" fmla="*/ 286727 h 1566652"/>
                <a:gd name="connsiteX8" fmla="*/ 628766 w 1070314"/>
                <a:gd name="connsiteY8" fmla="*/ 339777 h 1566652"/>
                <a:gd name="connsiteX9" fmla="*/ 732560 w 1070314"/>
                <a:gd name="connsiteY9" fmla="*/ 567459 h 1566652"/>
                <a:gd name="connsiteX10" fmla="*/ 825271 w 1070314"/>
                <a:gd name="connsiteY10" fmla="*/ 521227 h 1566652"/>
                <a:gd name="connsiteX11" fmla="*/ 843063 w 1070314"/>
                <a:gd name="connsiteY11" fmla="*/ 474679 h 1566652"/>
                <a:gd name="connsiteX12" fmla="*/ 846812 w 1070314"/>
                <a:gd name="connsiteY12" fmla="*/ 418458 h 1566652"/>
                <a:gd name="connsiteX13" fmla="*/ 793609 w 1070314"/>
                <a:gd name="connsiteY13" fmla="*/ 183694 h 1566652"/>
                <a:gd name="connsiteX14" fmla="*/ 793812 w 1070314"/>
                <a:gd name="connsiteY14" fmla="*/ 183608 h 1566652"/>
                <a:gd name="connsiteX15" fmla="*/ 793746 w 1070314"/>
                <a:gd name="connsiteY15" fmla="*/ 183402 h 1566652"/>
                <a:gd name="connsiteX16" fmla="*/ 981427 w 1070314"/>
                <a:gd name="connsiteY16" fmla="*/ 103579 h 1566652"/>
                <a:gd name="connsiteX17" fmla="*/ 1039759 w 1070314"/>
                <a:gd name="connsiteY17" fmla="*/ 78770 h 1566652"/>
                <a:gd name="connsiteX18" fmla="*/ 1058985 w 1070314"/>
                <a:gd name="connsiteY18" fmla="*/ 70574 h 1566652"/>
                <a:gd name="connsiteX19" fmla="*/ 1070314 w 1070314"/>
                <a:gd name="connsiteY19" fmla="*/ 65745 h 1566652"/>
                <a:gd name="connsiteX20" fmla="*/ 1070314 w 1070314"/>
                <a:gd name="connsiteY20" fmla="*/ 65774 h 1566652"/>
                <a:gd name="connsiteX21" fmla="*/ 1070314 w 1070314"/>
                <a:gd name="connsiteY21" fmla="*/ 702689 h 1566652"/>
                <a:gd name="connsiteX22" fmla="*/ 1070314 w 1070314"/>
                <a:gd name="connsiteY22" fmla="*/ 1097047 h 1566652"/>
                <a:gd name="connsiteX23" fmla="*/ 1069046 w 1070314"/>
                <a:gd name="connsiteY23" fmla="*/ 1097795 h 1566652"/>
                <a:gd name="connsiteX24" fmla="*/ 273764 w 1070314"/>
                <a:gd name="connsiteY24" fmla="*/ 1566652 h 1566652"/>
                <a:gd name="connsiteX25" fmla="*/ 273765 w 1070314"/>
                <a:gd name="connsiteY25" fmla="*/ 1566388 h 1566652"/>
                <a:gd name="connsiteX26" fmla="*/ 274217 w 1070314"/>
                <a:gd name="connsiteY26" fmla="*/ 1566122 h 1566652"/>
                <a:gd name="connsiteX27" fmla="*/ 275460 w 1070314"/>
                <a:gd name="connsiteY27" fmla="*/ 1177095 h 1566652"/>
                <a:gd name="connsiteX28" fmla="*/ 275478 w 1070314"/>
                <a:gd name="connsiteY28" fmla="*/ 1171284 h 1566652"/>
                <a:gd name="connsiteX29" fmla="*/ 273764 w 1070314"/>
                <a:gd name="connsiteY29" fmla="*/ 1172294 h 1566652"/>
                <a:gd name="connsiteX30" fmla="*/ 273765 w 1070314"/>
                <a:gd name="connsiteY30" fmla="*/ 1172030 h 1566652"/>
                <a:gd name="connsiteX31" fmla="*/ 274217 w 1070314"/>
                <a:gd name="connsiteY31" fmla="*/ 1171764 h 1566652"/>
                <a:gd name="connsiteX32" fmla="*/ 274372 w 1070314"/>
                <a:gd name="connsiteY32" fmla="*/ 1123385 h 1566652"/>
                <a:gd name="connsiteX33" fmla="*/ 232332 w 1070314"/>
                <a:gd name="connsiteY33" fmla="*/ 1185322 h 1566652"/>
                <a:gd name="connsiteX34" fmla="*/ 16282 w 1070314"/>
                <a:gd name="connsiteY34" fmla="*/ 1048611 h 1566652"/>
                <a:gd name="connsiteX35" fmla="*/ 47324 w 1070314"/>
                <a:gd name="connsiteY35" fmla="*/ 987709 h 1566652"/>
                <a:gd name="connsiteX36" fmla="*/ 81829 w 1070314"/>
                <a:gd name="connsiteY36" fmla="*/ 944250 h 1566652"/>
                <a:gd name="connsiteX37" fmla="*/ 240647 w 1070314"/>
                <a:gd name="connsiteY37" fmla="*/ 887954 h 1566652"/>
                <a:gd name="connsiteX38" fmla="*/ 275104 w 1070314"/>
                <a:gd name="connsiteY38" fmla="*/ 894090 h 1566652"/>
                <a:gd name="connsiteX39" fmla="*/ 275291 w 1070314"/>
                <a:gd name="connsiteY39" fmla="*/ 835708 h 1566652"/>
                <a:gd name="connsiteX40" fmla="*/ 275637 w 1070314"/>
                <a:gd name="connsiteY40" fmla="*/ 727162 h 1566652"/>
                <a:gd name="connsiteX41" fmla="*/ 275380 w 1070314"/>
                <a:gd name="connsiteY41" fmla="*/ 727541 h 1566652"/>
                <a:gd name="connsiteX42" fmla="*/ 232332 w 1070314"/>
                <a:gd name="connsiteY42" fmla="*/ 790964 h 1566652"/>
                <a:gd name="connsiteX43" fmla="*/ 16282 w 1070314"/>
                <a:gd name="connsiteY43" fmla="*/ 654253 h 1566652"/>
                <a:gd name="connsiteX44" fmla="*/ 47324 w 1070314"/>
                <a:gd name="connsiteY44" fmla="*/ 593351 h 1566652"/>
                <a:gd name="connsiteX45" fmla="*/ 81829 w 1070314"/>
                <a:gd name="connsiteY45" fmla="*/ 549892 h 1566652"/>
                <a:gd name="connsiteX46" fmla="*/ 275912 w 1070314"/>
                <a:gd name="connsiteY46" fmla="*/ 499876 h 1566652"/>
                <a:gd name="connsiteX47" fmla="*/ 275915 w 1070314"/>
                <a:gd name="connsiteY47" fmla="*/ 498899 h 1566652"/>
                <a:gd name="connsiteX48" fmla="*/ 275916 w 1070314"/>
                <a:gd name="connsiteY48" fmla="*/ 498799 h 1566652"/>
                <a:gd name="connsiteX49" fmla="*/ 276366 w 1070314"/>
                <a:gd name="connsiteY49" fmla="*/ 498893 h 1566652"/>
                <a:gd name="connsiteX50" fmla="*/ 277941 w 1070314"/>
                <a:gd name="connsiteY50" fmla="*/ 6042 h 1566652"/>
                <a:gd name="connsiteX51" fmla="*/ 277961 w 1070314"/>
                <a:gd name="connsiteY51" fmla="*/ 0 h 1566652"/>
                <a:gd name="connsiteX0" fmla="*/ 277941 w 1070314"/>
                <a:gd name="connsiteY0" fmla="*/ 47799 h 1608409"/>
                <a:gd name="connsiteX1" fmla="*/ 280211 w 1070314"/>
                <a:gd name="connsiteY1" fmla="*/ 52728 h 1608409"/>
                <a:gd name="connsiteX2" fmla="*/ 279277 w 1070314"/>
                <a:gd name="connsiteY2" fmla="*/ 344995 h 1608409"/>
                <a:gd name="connsiteX3" fmla="*/ 278990 w 1070314"/>
                <a:gd name="connsiteY3" fmla="*/ 435065 h 1608409"/>
                <a:gd name="connsiteX4" fmla="*/ 283450 w 1070314"/>
                <a:gd name="connsiteY4" fmla="*/ 433247 h 1608409"/>
                <a:gd name="connsiteX5" fmla="*/ 657675 w 1070314"/>
                <a:gd name="connsiteY5" fmla="*/ 280812 h 1608409"/>
                <a:gd name="connsiteX6" fmla="*/ 651985 w 1070314"/>
                <a:gd name="connsiteY6" fmla="*/ 298565 h 1608409"/>
                <a:gd name="connsiteX7" fmla="*/ 642403 w 1070314"/>
                <a:gd name="connsiteY7" fmla="*/ 328484 h 1608409"/>
                <a:gd name="connsiteX8" fmla="*/ 628766 w 1070314"/>
                <a:gd name="connsiteY8" fmla="*/ 381534 h 1608409"/>
                <a:gd name="connsiteX9" fmla="*/ 732560 w 1070314"/>
                <a:gd name="connsiteY9" fmla="*/ 609216 h 1608409"/>
                <a:gd name="connsiteX10" fmla="*/ 825271 w 1070314"/>
                <a:gd name="connsiteY10" fmla="*/ 562984 h 1608409"/>
                <a:gd name="connsiteX11" fmla="*/ 843063 w 1070314"/>
                <a:gd name="connsiteY11" fmla="*/ 516436 h 1608409"/>
                <a:gd name="connsiteX12" fmla="*/ 846812 w 1070314"/>
                <a:gd name="connsiteY12" fmla="*/ 460215 h 1608409"/>
                <a:gd name="connsiteX13" fmla="*/ 793609 w 1070314"/>
                <a:gd name="connsiteY13" fmla="*/ 225451 h 1608409"/>
                <a:gd name="connsiteX14" fmla="*/ 793812 w 1070314"/>
                <a:gd name="connsiteY14" fmla="*/ 225365 h 1608409"/>
                <a:gd name="connsiteX15" fmla="*/ 793746 w 1070314"/>
                <a:gd name="connsiteY15" fmla="*/ 225159 h 1608409"/>
                <a:gd name="connsiteX16" fmla="*/ 981427 w 1070314"/>
                <a:gd name="connsiteY16" fmla="*/ 145336 h 1608409"/>
                <a:gd name="connsiteX17" fmla="*/ 1039759 w 1070314"/>
                <a:gd name="connsiteY17" fmla="*/ 120527 h 1608409"/>
                <a:gd name="connsiteX18" fmla="*/ 1058985 w 1070314"/>
                <a:gd name="connsiteY18" fmla="*/ 112331 h 1608409"/>
                <a:gd name="connsiteX19" fmla="*/ 1070314 w 1070314"/>
                <a:gd name="connsiteY19" fmla="*/ 107502 h 1608409"/>
                <a:gd name="connsiteX20" fmla="*/ 1070314 w 1070314"/>
                <a:gd name="connsiteY20" fmla="*/ 107531 h 1608409"/>
                <a:gd name="connsiteX21" fmla="*/ 1070314 w 1070314"/>
                <a:gd name="connsiteY21" fmla="*/ 744446 h 1608409"/>
                <a:gd name="connsiteX22" fmla="*/ 1070314 w 1070314"/>
                <a:gd name="connsiteY22" fmla="*/ 1138804 h 1608409"/>
                <a:gd name="connsiteX23" fmla="*/ 1069046 w 1070314"/>
                <a:gd name="connsiteY23" fmla="*/ 1139552 h 1608409"/>
                <a:gd name="connsiteX24" fmla="*/ 273764 w 1070314"/>
                <a:gd name="connsiteY24" fmla="*/ 1608409 h 1608409"/>
                <a:gd name="connsiteX25" fmla="*/ 273765 w 1070314"/>
                <a:gd name="connsiteY25" fmla="*/ 1608145 h 1608409"/>
                <a:gd name="connsiteX26" fmla="*/ 274217 w 1070314"/>
                <a:gd name="connsiteY26" fmla="*/ 1607879 h 1608409"/>
                <a:gd name="connsiteX27" fmla="*/ 275460 w 1070314"/>
                <a:gd name="connsiteY27" fmla="*/ 1218852 h 1608409"/>
                <a:gd name="connsiteX28" fmla="*/ 275478 w 1070314"/>
                <a:gd name="connsiteY28" fmla="*/ 1213041 h 1608409"/>
                <a:gd name="connsiteX29" fmla="*/ 273764 w 1070314"/>
                <a:gd name="connsiteY29" fmla="*/ 1214051 h 1608409"/>
                <a:gd name="connsiteX30" fmla="*/ 273765 w 1070314"/>
                <a:gd name="connsiteY30" fmla="*/ 1213787 h 1608409"/>
                <a:gd name="connsiteX31" fmla="*/ 274217 w 1070314"/>
                <a:gd name="connsiteY31" fmla="*/ 1213521 h 1608409"/>
                <a:gd name="connsiteX32" fmla="*/ 274372 w 1070314"/>
                <a:gd name="connsiteY32" fmla="*/ 1165142 h 1608409"/>
                <a:gd name="connsiteX33" fmla="*/ 232332 w 1070314"/>
                <a:gd name="connsiteY33" fmla="*/ 1227079 h 1608409"/>
                <a:gd name="connsiteX34" fmla="*/ 16282 w 1070314"/>
                <a:gd name="connsiteY34" fmla="*/ 1090368 h 1608409"/>
                <a:gd name="connsiteX35" fmla="*/ 47324 w 1070314"/>
                <a:gd name="connsiteY35" fmla="*/ 1029466 h 1608409"/>
                <a:gd name="connsiteX36" fmla="*/ 81829 w 1070314"/>
                <a:gd name="connsiteY36" fmla="*/ 986007 h 1608409"/>
                <a:gd name="connsiteX37" fmla="*/ 240647 w 1070314"/>
                <a:gd name="connsiteY37" fmla="*/ 929711 h 1608409"/>
                <a:gd name="connsiteX38" fmla="*/ 275104 w 1070314"/>
                <a:gd name="connsiteY38" fmla="*/ 935847 h 1608409"/>
                <a:gd name="connsiteX39" fmla="*/ 275291 w 1070314"/>
                <a:gd name="connsiteY39" fmla="*/ 877465 h 1608409"/>
                <a:gd name="connsiteX40" fmla="*/ 275637 w 1070314"/>
                <a:gd name="connsiteY40" fmla="*/ 768919 h 1608409"/>
                <a:gd name="connsiteX41" fmla="*/ 275380 w 1070314"/>
                <a:gd name="connsiteY41" fmla="*/ 769298 h 1608409"/>
                <a:gd name="connsiteX42" fmla="*/ 232332 w 1070314"/>
                <a:gd name="connsiteY42" fmla="*/ 832721 h 1608409"/>
                <a:gd name="connsiteX43" fmla="*/ 16282 w 1070314"/>
                <a:gd name="connsiteY43" fmla="*/ 696010 h 1608409"/>
                <a:gd name="connsiteX44" fmla="*/ 47324 w 1070314"/>
                <a:gd name="connsiteY44" fmla="*/ 635108 h 1608409"/>
                <a:gd name="connsiteX45" fmla="*/ 81829 w 1070314"/>
                <a:gd name="connsiteY45" fmla="*/ 591649 h 1608409"/>
                <a:gd name="connsiteX46" fmla="*/ 275912 w 1070314"/>
                <a:gd name="connsiteY46" fmla="*/ 541633 h 1608409"/>
                <a:gd name="connsiteX47" fmla="*/ 275915 w 1070314"/>
                <a:gd name="connsiteY47" fmla="*/ 540656 h 1608409"/>
                <a:gd name="connsiteX48" fmla="*/ 275916 w 1070314"/>
                <a:gd name="connsiteY48" fmla="*/ 540556 h 1608409"/>
                <a:gd name="connsiteX49" fmla="*/ 276366 w 1070314"/>
                <a:gd name="connsiteY49" fmla="*/ 540650 h 1608409"/>
                <a:gd name="connsiteX50" fmla="*/ 277941 w 1070314"/>
                <a:gd name="connsiteY50" fmla="*/ 47799 h 1608409"/>
                <a:gd name="connsiteX0" fmla="*/ 276366 w 1070314"/>
                <a:gd name="connsiteY0" fmla="*/ 487922 h 1555681"/>
                <a:gd name="connsiteX1" fmla="*/ 280211 w 1070314"/>
                <a:gd name="connsiteY1" fmla="*/ 0 h 1555681"/>
                <a:gd name="connsiteX2" fmla="*/ 279277 w 1070314"/>
                <a:gd name="connsiteY2" fmla="*/ 292267 h 1555681"/>
                <a:gd name="connsiteX3" fmla="*/ 278990 w 1070314"/>
                <a:gd name="connsiteY3" fmla="*/ 382337 h 1555681"/>
                <a:gd name="connsiteX4" fmla="*/ 283450 w 1070314"/>
                <a:gd name="connsiteY4" fmla="*/ 380519 h 1555681"/>
                <a:gd name="connsiteX5" fmla="*/ 657675 w 1070314"/>
                <a:gd name="connsiteY5" fmla="*/ 228084 h 1555681"/>
                <a:gd name="connsiteX6" fmla="*/ 651985 w 1070314"/>
                <a:gd name="connsiteY6" fmla="*/ 245837 h 1555681"/>
                <a:gd name="connsiteX7" fmla="*/ 642403 w 1070314"/>
                <a:gd name="connsiteY7" fmla="*/ 275756 h 1555681"/>
                <a:gd name="connsiteX8" fmla="*/ 628766 w 1070314"/>
                <a:gd name="connsiteY8" fmla="*/ 328806 h 1555681"/>
                <a:gd name="connsiteX9" fmla="*/ 732560 w 1070314"/>
                <a:gd name="connsiteY9" fmla="*/ 556488 h 1555681"/>
                <a:gd name="connsiteX10" fmla="*/ 825271 w 1070314"/>
                <a:gd name="connsiteY10" fmla="*/ 510256 h 1555681"/>
                <a:gd name="connsiteX11" fmla="*/ 843063 w 1070314"/>
                <a:gd name="connsiteY11" fmla="*/ 463708 h 1555681"/>
                <a:gd name="connsiteX12" fmla="*/ 846812 w 1070314"/>
                <a:gd name="connsiteY12" fmla="*/ 407487 h 1555681"/>
                <a:gd name="connsiteX13" fmla="*/ 793609 w 1070314"/>
                <a:gd name="connsiteY13" fmla="*/ 172723 h 1555681"/>
                <a:gd name="connsiteX14" fmla="*/ 793812 w 1070314"/>
                <a:gd name="connsiteY14" fmla="*/ 172637 h 1555681"/>
                <a:gd name="connsiteX15" fmla="*/ 793746 w 1070314"/>
                <a:gd name="connsiteY15" fmla="*/ 172431 h 1555681"/>
                <a:gd name="connsiteX16" fmla="*/ 981427 w 1070314"/>
                <a:gd name="connsiteY16" fmla="*/ 92608 h 1555681"/>
                <a:gd name="connsiteX17" fmla="*/ 1039759 w 1070314"/>
                <a:gd name="connsiteY17" fmla="*/ 67799 h 1555681"/>
                <a:gd name="connsiteX18" fmla="*/ 1058985 w 1070314"/>
                <a:gd name="connsiteY18" fmla="*/ 59603 h 1555681"/>
                <a:gd name="connsiteX19" fmla="*/ 1070314 w 1070314"/>
                <a:gd name="connsiteY19" fmla="*/ 54774 h 1555681"/>
                <a:gd name="connsiteX20" fmla="*/ 1070314 w 1070314"/>
                <a:gd name="connsiteY20" fmla="*/ 54803 h 1555681"/>
                <a:gd name="connsiteX21" fmla="*/ 1070314 w 1070314"/>
                <a:gd name="connsiteY21" fmla="*/ 691718 h 1555681"/>
                <a:gd name="connsiteX22" fmla="*/ 1070314 w 1070314"/>
                <a:gd name="connsiteY22" fmla="*/ 1086076 h 1555681"/>
                <a:gd name="connsiteX23" fmla="*/ 1069046 w 1070314"/>
                <a:gd name="connsiteY23" fmla="*/ 1086824 h 1555681"/>
                <a:gd name="connsiteX24" fmla="*/ 273764 w 1070314"/>
                <a:gd name="connsiteY24" fmla="*/ 1555681 h 1555681"/>
                <a:gd name="connsiteX25" fmla="*/ 273765 w 1070314"/>
                <a:gd name="connsiteY25" fmla="*/ 1555417 h 1555681"/>
                <a:gd name="connsiteX26" fmla="*/ 274217 w 1070314"/>
                <a:gd name="connsiteY26" fmla="*/ 1555151 h 1555681"/>
                <a:gd name="connsiteX27" fmla="*/ 275460 w 1070314"/>
                <a:gd name="connsiteY27" fmla="*/ 1166124 h 1555681"/>
                <a:gd name="connsiteX28" fmla="*/ 275478 w 1070314"/>
                <a:gd name="connsiteY28" fmla="*/ 1160313 h 1555681"/>
                <a:gd name="connsiteX29" fmla="*/ 273764 w 1070314"/>
                <a:gd name="connsiteY29" fmla="*/ 1161323 h 1555681"/>
                <a:gd name="connsiteX30" fmla="*/ 273765 w 1070314"/>
                <a:gd name="connsiteY30" fmla="*/ 1161059 h 1555681"/>
                <a:gd name="connsiteX31" fmla="*/ 274217 w 1070314"/>
                <a:gd name="connsiteY31" fmla="*/ 1160793 h 1555681"/>
                <a:gd name="connsiteX32" fmla="*/ 274372 w 1070314"/>
                <a:gd name="connsiteY32" fmla="*/ 1112414 h 1555681"/>
                <a:gd name="connsiteX33" fmla="*/ 232332 w 1070314"/>
                <a:gd name="connsiteY33" fmla="*/ 1174351 h 1555681"/>
                <a:gd name="connsiteX34" fmla="*/ 16282 w 1070314"/>
                <a:gd name="connsiteY34" fmla="*/ 1037640 h 1555681"/>
                <a:gd name="connsiteX35" fmla="*/ 47324 w 1070314"/>
                <a:gd name="connsiteY35" fmla="*/ 976738 h 1555681"/>
                <a:gd name="connsiteX36" fmla="*/ 81829 w 1070314"/>
                <a:gd name="connsiteY36" fmla="*/ 933279 h 1555681"/>
                <a:gd name="connsiteX37" fmla="*/ 240647 w 1070314"/>
                <a:gd name="connsiteY37" fmla="*/ 876983 h 1555681"/>
                <a:gd name="connsiteX38" fmla="*/ 275104 w 1070314"/>
                <a:gd name="connsiteY38" fmla="*/ 883119 h 1555681"/>
                <a:gd name="connsiteX39" fmla="*/ 275291 w 1070314"/>
                <a:gd name="connsiteY39" fmla="*/ 824737 h 1555681"/>
                <a:gd name="connsiteX40" fmla="*/ 275637 w 1070314"/>
                <a:gd name="connsiteY40" fmla="*/ 716191 h 1555681"/>
                <a:gd name="connsiteX41" fmla="*/ 275380 w 1070314"/>
                <a:gd name="connsiteY41" fmla="*/ 716570 h 1555681"/>
                <a:gd name="connsiteX42" fmla="*/ 232332 w 1070314"/>
                <a:gd name="connsiteY42" fmla="*/ 779993 h 1555681"/>
                <a:gd name="connsiteX43" fmla="*/ 16282 w 1070314"/>
                <a:gd name="connsiteY43" fmla="*/ 643282 h 1555681"/>
                <a:gd name="connsiteX44" fmla="*/ 47324 w 1070314"/>
                <a:gd name="connsiteY44" fmla="*/ 582380 h 1555681"/>
                <a:gd name="connsiteX45" fmla="*/ 81829 w 1070314"/>
                <a:gd name="connsiteY45" fmla="*/ 538921 h 1555681"/>
                <a:gd name="connsiteX46" fmla="*/ 275912 w 1070314"/>
                <a:gd name="connsiteY46" fmla="*/ 488905 h 1555681"/>
                <a:gd name="connsiteX47" fmla="*/ 275915 w 1070314"/>
                <a:gd name="connsiteY47" fmla="*/ 487928 h 1555681"/>
                <a:gd name="connsiteX48" fmla="*/ 275916 w 1070314"/>
                <a:gd name="connsiteY48" fmla="*/ 487828 h 1555681"/>
                <a:gd name="connsiteX49" fmla="*/ 276366 w 1070314"/>
                <a:gd name="connsiteY49" fmla="*/ 487922 h 1555681"/>
                <a:gd name="connsiteX0" fmla="*/ 276366 w 1070314"/>
                <a:gd name="connsiteY0" fmla="*/ 433148 h 1500907"/>
                <a:gd name="connsiteX1" fmla="*/ 279277 w 1070314"/>
                <a:gd name="connsiteY1" fmla="*/ 237493 h 1500907"/>
                <a:gd name="connsiteX2" fmla="*/ 278990 w 1070314"/>
                <a:gd name="connsiteY2" fmla="*/ 327563 h 1500907"/>
                <a:gd name="connsiteX3" fmla="*/ 283450 w 1070314"/>
                <a:gd name="connsiteY3" fmla="*/ 325745 h 1500907"/>
                <a:gd name="connsiteX4" fmla="*/ 657675 w 1070314"/>
                <a:gd name="connsiteY4" fmla="*/ 173310 h 1500907"/>
                <a:gd name="connsiteX5" fmla="*/ 651985 w 1070314"/>
                <a:gd name="connsiteY5" fmla="*/ 191063 h 1500907"/>
                <a:gd name="connsiteX6" fmla="*/ 642403 w 1070314"/>
                <a:gd name="connsiteY6" fmla="*/ 220982 h 1500907"/>
                <a:gd name="connsiteX7" fmla="*/ 628766 w 1070314"/>
                <a:gd name="connsiteY7" fmla="*/ 274032 h 1500907"/>
                <a:gd name="connsiteX8" fmla="*/ 732560 w 1070314"/>
                <a:gd name="connsiteY8" fmla="*/ 501714 h 1500907"/>
                <a:gd name="connsiteX9" fmla="*/ 825271 w 1070314"/>
                <a:gd name="connsiteY9" fmla="*/ 455482 h 1500907"/>
                <a:gd name="connsiteX10" fmla="*/ 843063 w 1070314"/>
                <a:gd name="connsiteY10" fmla="*/ 408934 h 1500907"/>
                <a:gd name="connsiteX11" fmla="*/ 846812 w 1070314"/>
                <a:gd name="connsiteY11" fmla="*/ 352713 h 1500907"/>
                <a:gd name="connsiteX12" fmla="*/ 793609 w 1070314"/>
                <a:gd name="connsiteY12" fmla="*/ 117949 h 1500907"/>
                <a:gd name="connsiteX13" fmla="*/ 793812 w 1070314"/>
                <a:gd name="connsiteY13" fmla="*/ 117863 h 1500907"/>
                <a:gd name="connsiteX14" fmla="*/ 793746 w 1070314"/>
                <a:gd name="connsiteY14" fmla="*/ 117657 h 1500907"/>
                <a:gd name="connsiteX15" fmla="*/ 981427 w 1070314"/>
                <a:gd name="connsiteY15" fmla="*/ 37834 h 1500907"/>
                <a:gd name="connsiteX16" fmla="*/ 1039759 w 1070314"/>
                <a:gd name="connsiteY16" fmla="*/ 13025 h 1500907"/>
                <a:gd name="connsiteX17" fmla="*/ 1058985 w 1070314"/>
                <a:gd name="connsiteY17" fmla="*/ 4829 h 1500907"/>
                <a:gd name="connsiteX18" fmla="*/ 1070314 w 1070314"/>
                <a:gd name="connsiteY18" fmla="*/ 0 h 1500907"/>
                <a:gd name="connsiteX19" fmla="*/ 1070314 w 1070314"/>
                <a:gd name="connsiteY19" fmla="*/ 29 h 1500907"/>
                <a:gd name="connsiteX20" fmla="*/ 1070314 w 1070314"/>
                <a:gd name="connsiteY20" fmla="*/ 636944 h 1500907"/>
                <a:gd name="connsiteX21" fmla="*/ 1070314 w 1070314"/>
                <a:gd name="connsiteY21" fmla="*/ 1031302 h 1500907"/>
                <a:gd name="connsiteX22" fmla="*/ 1069046 w 1070314"/>
                <a:gd name="connsiteY22" fmla="*/ 1032050 h 1500907"/>
                <a:gd name="connsiteX23" fmla="*/ 273764 w 1070314"/>
                <a:gd name="connsiteY23" fmla="*/ 1500907 h 1500907"/>
                <a:gd name="connsiteX24" fmla="*/ 273765 w 1070314"/>
                <a:gd name="connsiteY24" fmla="*/ 1500643 h 1500907"/>
                <a:gd name="connsiteX25" fmla="*/ 274217 w 1070314"/>
                <a:gd name="connsiteY25" fmla="*/ 1500377 h 1500907"/>
                <a:gd name="connsiteX26" fmla="*/ 275460 w 1070314"/>
                <a:gd name="connsiteY26" fmla="*/ 1111350 h 1500907"/>
                <a:gd name="connsiteX27" fmla="*/ 275478 w 1070314"/>
                <a:gd name="connsiteY27" fmla="*/ 1105539 h 1500907"/>
                <a:gd name="connsiteX28" fmla="*/ 273764 w 1070314"/>
                <a:gd name="connsiteY28" fmla="*/ 1106549 h 1500907"/>
                <a:gd name="connsiteX29" fmla="*/ 273765 w 1070314"/>
                <a:gd name="connsiteY29" fmla="*/ 1106285 h 1500907"/>
                <a:gd name="connsiteX30" fmla="*/ 274217 w 1070314"/>
                <a:gd name="connsiteY30" fmla="*/ 1106019 h 1500907"/>
                <a:gd name="connsiteX31" fmla="*/ 274372 w 1070314"/>
                <a:gd name="connsiteY31" fmla="*/ 1057640 h 1500907"/>
                <a:gd name="connsiteX32" fmla="*/ 232332 w 1070314"/>
                <a:gd name="connsiteY32" fmla="*/ 1119577 h 1500907"/>
                <a:gd name="connsiteX33" fmla="*/ 16282 w 1070314"/>
                <a:gd name="connsiteY33" fmla="*/ 982866 h 1500907"/>
                <a:gd name="connsiteX34" fmla="*/ 47324 w 1070314"/>
                <a:gd name="connsiteY34" fmla="*/ 921964 h 1500907"/>
                <a:gd name="connsiteX35" fmla="*/ 81829 w 1070314"/>
                <a:gd name="connsiteY35" fmla="*/ 878505 h 1500907"/>
                <a:gd name="connsiteX36" fmla="*/ 240647 w 1070314"/>
                <a:gd name="connsiteY36" fmla="*/ 822209 h 1500907"/>
                <a:gd name="connsiteX37" fmla="*/ 275104 w 1070314"/>
                <a:gd name="connsiteY37" fmla="*/ 828345 h 1500907"/>
                <a:gd name="connsiteX38" fmla="*/ 275291 w 1070314"/>
                <a:gd name="connsiteY38" fmla="*/ 769963 h 1500907"/>
                <a:gd name="connsiteX39" fmla="*/ 275637 w 1070314"/>
                <a:gd name="connsiteY39" fmla="*/ 661417 h 1500907"/>
                <a:gd name="connsiteX40" fmla="*/ 275380 w 1070314"/>
                <a:gd name="connsiteY40" fmla="*/ 661796 h 1500907"/>
                <a:gd name="connsiteX41" fmla="*/ 232332 w 1070314"/>
                <a:gd name="connsiteY41" fmla="*/ 725219 h 1500907"/>
                <a:gd name="connsiteX42" fmla="*/ 16282 w 1070314"/>
                <a:gd name="connsiteY42" fmla="*/ 588508 h 1500907"/>
                <a:gd name="connsiteX43" fmla="*/ 47324 w 1070314"/>
                <a:gd name="connsiteY43" fmla="*/ 527606 h 1500907"/>
                <a:gd name="connsiteX44" fmla="*/ 81829 w 1070314"/>
                <a:gd name="connsiteY44" fmla="*/ 484147 h 1500907"/>
                <a:gd name="connsiteX45" fmla="*/ 275912 w 1070314"/>
                <a:gd name="connsiteY45" fmla="*/ 434131 h 1500907"/>
                <a:gd name="connsiteX46" fmla="*/ 275915 w 1070314"/>
                <a:gd name="connsiteY46" fmla="*/ 433154 h 1500907"/>
                <a:gd name="connsiteX47" fmla="*/ 275916 w 1070314"/>
                <a:gd name="connsiteY47" fmla="*/ 433054 h 1500907"/>
                <a:gd name="connsiteX48" fmla="*/ 276366 w 1070314"/>
                <a:gd name="connsiteY48" fmla="*/ 433148 h 1500907"/>
                <a:gd name="connsiteX0" fmla="*/ 276366 w 1070314"/>
                <a:gd name="connsiteY0" fmla="*/ 433148 h 1500907"/>
                <a:gd name="connsiteX1" fmla="*/ 278990 w 1070314"/>
                <a:gd name="connsiteY1" fmla="*/ 327563 h 1500907"/>
                <a:gd name="connsiteX2" fmla="*/ 283450 w 1070314"/>
                <a:gd name="connsiteY2" fmla="*/ 325745 h 1500907"/>
                <a:gd name="connsiteX3" fmla="*/ 657675 w 1070314"/>
                <a:gd name="connsiteY3" fmla="*/ 173310 h 1500907"/>
                <a:gd name="connsiteX4" fmla="*/ 651985 w 1070314"/>
                <a:gd name="connsiteY4" fmla="*/ 191063 h 1500907"/>
                <a:gd name="connsiteX5" fmla="*/ 642403 w 1070314"/>
                <a:gd name="connsiteY5" fmla="*/ 220982 h 1500907"/>
                <a:gd name="connsiteX6" fmla="*/ 628766 w 1070314"/>
                <a:gd name="connsiteY6" fmla="*/ 274032 h 1500907"/>
                <a:gd name="connsiteX7" fmla="*/ 732560 w 1070314"/>
                <a:gd name="connsiteY7" fmla="*/ 501714 h 1500907"/>
                <a:gd name="connsiteX8" fmla="*/ 825271 w 1070314"/>
                <a:gd name="connsiteY8" fmla="*/ 455482 h 1500907"/>
                <a:gd name="connsiteX9" fmla="*/ 843063 w 1070314"/>
                <a:gd name="connsiteY9" fmla="*/ 408934 h 1500907"/>
                <a:gd name="connsiteX10" fmla="*/ 846812 w 1070314"/>
                <a:gd name="connsiteY10" fmla="*/ 352713 h 1500907"/>
                <a:gd name="connsiteX11" fmla="*/ 793609 w 1070314"/>
                <a:gd name="connsiteY11" fmla="*/ 117949 h 1500907"/>
                <a:gd name="connsiteX12" fmla="*/ 793812 w 1070314"/>
                <a:gd name="connsiteY12" fmla="*/ 117863 h 1500907"/>
                <a:gd name="connsiteX13" fmla="*/ 793746 w 1070314"/>
                <a:gd name="connsiteY13" fmla="*/ 117657 h 1500907"/>
                <a:gd name="connsiteX14" fmla="*/ 981427 w 1070314"/>
                <a:gd name="connsiteY14" fmla="*/ 37834 h 1500907"/>
                <a:gd name="connsiteX15" fmla="*/ 1039759 w 1070314"/>
                <a:gd name="connsiteY15" fmla="*/ 13025 h 1500907"/>
                <a:gd name="connsiteX16" fmla="*/ 1058985 w 1070314"/>
                <a:gd name="connsiteY16" fmla="*/ 4829 h 1500907"/>
                <a:gd name="connsiteX17" fmla="*/ 1070314 w 1070314"/>
                <a:gd name="connsiteY17" fmla="*/ 0 h 1500907"/>
                <a:gd name="connsiteX18" fmla="*/ 1070314 w 1070314"/>
                <a:gd name="connsiteY18" fmla="*/ 29 h 1500907"/>
                <a:gd name="connsiteX19" fmla="*/ 1070314 w 1070314"/>
                <a:gd name="connsiteY19" fmla="*/ 636944 h 1500907"/>
                <a:gd name="connsiteX20" fmla="*/ 1070314 w 1070314"/>
                <a:gd name="connsiteY20" fmla="*/ 1031302 h 1500907"/>
                <a:gd name="connsiteX21" fmla="*/ 1069046 w 1070314"/>
                <a:gd name="connsiteY21" fmla="*/ 1032050 h 1500907"/>
                <a:gd name="connsiteX22" fmla="*/ 273764 w 1070314"/>
                <a:gd name="connsiteY22" fmla="*/ 1500907 h 1500907"/>
                <a:gd name="connsiteX23" fmla="*/ 273765 w 1070314"/>
                <a:gd name="connsiteY23" fmla="*/ 1500643 h 1500907"/>
                <a:gd name="connsiteX24" fmla="*/ 274217 w 1070314"/>
                <a:gd name="connsiteY24" fmla="*/ 1500377 h 1500907"/>
                <a:gd name="connsiteX25" fmla="*/ 275460 w 1070314"/>
                <a:gd name="connsiteY25" fmla="*/ 1111350 h 1500907"/>
                <a:gd name="connsiteX26" fmla="*/ 275478 w 1070314"/>
                <a:gd name="connsiteY26" fmla="*/ 1105539 h 1500907"/>
                <a:gd name="connsiteX27" fmla="*/ 273764 w 1070314"/>
                <a:gd name="connsiteY27" fmla="*/ 1106549 h 1500907"/>
                <a:gd name="connsiteX28" fmla="*/ 273765 w 1070314"/>
                <a:gd name="connsiteY28" fmla="*/ 1106285 h 1500907"/>
                <a:gd name="connsiteX29" fmla="*/ 274217 w 1070314"/>
                <a:gd name="connsiteY29" fmla="*/ 1106019 h 1500907"/>
                <a:gd name="connsiteX30" fmla="*/ 274372 w 1070314"/>
                <a:gd name="connsiteY30" fmla="*/ 1057640 h 1500907"/>
                <a:gd name="connsiteX31" fmla="*/ 232332 w 1070314"/>
                <a:gd name="connsiteY31" fmla="*/ 1119577 h 1500907"/>
                <a:gd name="connsiteX32" fmla="*/ 16282 w 1070314"/>
                <a:gd name="connsiteY32" fmla="*/ 982866 h 1500907"/>
                <a:gd name="connsiteX33" fmla="*/ 47324 w 1070314"/>
                <a:gd name="connsiteY33" fmla="*/ 921964 h 1500907"/>
                <a:gd name="connsiteX34" fmla="*/ 81829 w 1070314"/>
                <a:gd name="connsiteY34" fmla="*/ 878505 h 1500907"/>
                <a:gd name="connsiteX35" fmla="*/ 240647 w 1070314"/>
                <a:gd name="connsiteY35" fmla="*/ 822209 h 1500907"/>
                <a:gd name="connsiteX36" fmla="*/ 275104 w 1070314"/>
                <a:gd name="connsiteY36" fmla="*/ 828345 h 1500907"/>
                <a:gd name="connsiteX37" fmla="*/ 275291 w 1070314"/>
                <a:gd name="connsiteY37" fmla="*/ 769963 h 1500907"/>
                <a:gd name="connsiteX38" fmla="*/ 275637 w 1070314"/>
                <a:gd name="connsiteY38" fmla="*/ 661417 h 1500907"/>
                <a:gd name="connsiteX39" fmla="*/ 275380 w 1070314"/>
                <a:gd name="connsiteY39" fmla="*/ 661796 h 1500907"/>
                <a:gd name="connsiteX40" fmla="*/ 232332 w 1070314"/>
                <a:gd name="connsiteY40" fmla="*/ 725219 h 1500907"/>
                <a:gd name="connsiteX41" fmla="*/ 16282 w 1070314"/>
                <a:gd name="connsiteY41" fmla="*/ 588508 h 1500907"/>
                <a:gd name="connsiteX42" fmla="*/ 47324 w 1070314"/>
                <a:gd name="connsiteY42" fmla="*/ 527606 h 1500907"/>
                <a:gd name="connsiteX43" fmla="*/ 81829 w 1070314"/>
                <a:gd name="connsiteY43" fmla="*/ 484147 h 1500907"/>
                <a:gd name="connsiteX44" fmla="*/ 275912 w 1070314"/>
                <a:gd name="connsiteY44" fmla="*/ 434131 h 1500907"/>
                <a:gd name="connsiteX45" fmla="*/ 275915 w 1070314"/>
                <a:gd name="connsiteY45" fmla="*/ 433154 h 1500907"/>
                <a:gd name="connsiteX46" fmla="*/ 275916 w 1070314"/>
                <a:gd name="connsiteY46" fmla="*/ 433054 h 1500907"/>
                <a:gd name="connsiteX47" fmla="*/ 276366 w 1070314"/>
                <a:gd name="connsiteY47" fmla="*/ 433148 h 1500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070314" h="1500907">
                  <a:moveTo>
                    <a:pt x="276366" y="433148"/>
                  </a:moveTo>
                  <a:cubicBezTo>
                    <a:pt x="276878" y="415566"/>
                    <a:pt x="277809" y="345464"/>
                    <a:pt x="278990" y="327563"/>
                  </a:cubicBezTo>
                  <a:lnTo>
                    <a:pt x="283450" y="325745"/>
                  </a:lnTo>
                  <a:lnTo>
                    <a:pt x="657675" y="173310"/>
                  </a:lnTo>
                  <a:lnTo>
                    <a:pt x="651985" y="191063"/>
                  </a:lnTo>
                  <a:lnTo>
                    <a:pt x="642403" y="220982"/>
                  </a:lnTo>
                  <a:lnTo>
                    <a:pt x="628766" y="274032"/>
                  </a:lnTo>
                  <a:cubicBezTo>
                    <a:pt x="604819" y="383522"/>
                    <a:pt x="606670" y="504343"/>
                    <a:pt x="732560" y="501714"/>
                  </a:cubicBezTo>
                  <a:cubicBezTo>
                    <a:pt x="778534" y="499858"/>
                    <a:pt x="807820" y="482442"/>
                    <a:pt x="825271" y="455482"/>
                  </a:cubicBezTo>
                  <a:lnTo>
                    <a:pt x="843063" y="408934"/>
                  </a:lnTo>
                  <a:lnTo>
                    <a:pt x="846812" y="352713"/>
                  </a:lnTo>
                  <a:cubicBezTo>
                    <a:pt x="844067" y="272503"/>
                    <a:pt x="813393" y="178169"/>
                    <a:pt x="793609" y="117949"/>
                  </a:cubicBezTo>
                  <a:lnTo>
                    <a:pt x="793812" y="117863"/>
                  </a:lnTo>
                  <a:cubicBezTo>
                    <a:pt x="793790" y="117794"/>
                    <a:pt x="793768" y="117726"/>
                    <a:pt x="793746" y="117657"/>
                  </a:cubicBezTo>
                  <a:lnTo>
                    <a:pt x="981427" y="37834"/>
                  </a:lnTo>
                  <a:lnTo>
                    <a:pt x="1039759" y="13025"/>
                  </a:lnTo>
                  <a:lnTo>
                    <a:pt x="1058985" y="4829"/>
                  </a:lnTo>
                  <a:lnTo>
                    <a:pt x="1070314" y="0"/>
                  </a:lnTo>
                  <a:lnTo>
                    <a:pt x="1070314" y="29"/>
                  </a:lnTo>
                  <a:lnTo>
                    <a:pt x="1070314" y="636944"/>
                  </a:lnTo>
                  <a:lnTo>
                    <a:pt x="1070314" y="1031302"/>
                  </a:lnTo>
                  <a:lnTo>
                    <a:pt x="1069046" y="1032050"/>
                  </a:lnTo>
                  <a:lnTo>
                    <a:pt x="273764" y="1500907"/>
                  </a:lnTo>
                  <a:cubicBezTo>
                    <a:pt x="273764" y="1500819"/>
                    <a:pt x="273765" y="1500731"/>
                    <a:pt x="273765" y="1500643"/>
                  </a:cubicBezTo>
                  <a:lnTo>
                    <a:pt x="274217" y="1500377"/>
                  </a:lnTo>
                  <a:cubicBezTo>
                    <a:pt x="274927" y="1278076"/>
                    <a:pt x="275282" y="1166926"/>
                    <a:pt x="275460" y="1111350"/>
                  </a:cubicBezTo>
                  <a:lnTo>
                    <a:pt x="275478" y="1105539"/>
                  </a:lnTo>
                  <a:lnTo>
                    <a:pt x="273764" y="1106549"/>
                  </a:lnTo>
                  <a:cubicBezTo>
                    <a:pt x="273764" y="1106461"/>
                    <a:pt x="273765" y="1106373"/>
                    <a:pt x="273765" y="1106285"/>
                  </a:cubicBezTo>
                  <a:lnTo>
                    <a:pt x="274217" y="1106019"/>
                  </a:lnTo>
                  <a:cubicBezTo>
                    <a:pt x="274269" y="1089893"/>
                    <a:pt x="274320" y="1073766"/>
                    <a:pt x="274372" y="1057640"/>
                  </a:cubicBezTo>
                  <a:lnTo>
                    <a:pt x="232332" y="1119577"/>
                  </a:lnTo>
                  <a:cubicBezTo>
                    <a:pt x="120276" y="1239499"/>
                    <a:pt x="-54212" y="1161409"/>
                    <a:pt x="16282" y="982866"/>
                  </a:cubicBezTo>
                  <a:lnTo>
                    <a:pt x="47324" y="921964"/>
                  </a:lnTo>
                  <a:lnTo>
                    <a:pt x="81829" y="878505"/>
                  </a:lnTo>
                  <a:cubicBezTo>
                    <a:pt x="136382" y="823811"/>
                    <a:pt x="198053" y="817903"/>
                    <a:pt x="240647" y="822209"/>
                  </a:cubicBezTo>
                  <a:lnTo>
                    <a:pt x="275104" y="828345"/>
                  </a:lnTo>
                  <a:cubicBezTo>
                    <a:pt x="275166" y="808884"/>
                    <a:pt x="275229" y="789424"/>
                    <a:pt x="275291" y="769963"/>
                  </a:cubicBezTo>
                  <a:cubicBezTo>
                    <a:pt x="275406" y="733781"/>
                    <a:pt x="275522" y="697599"/>
                    <a:pt x="275637" y="661417"/>
                  </a:cubicBezTo>
                  <a:lnTo>
                    <a:pt x="275380" y="661796"/>
                  </a:lnTo>
                  <a:lnTo>
                    <a:pt x="232332" y="725219"/>
                  </a:lnTo>
                  <a:cubicBezTo>
                    <a:pt x="120276" y="845141"/>
                    <a:pt x="-54212" y="767051"/>
                    <a:pt x="16282" y="588508"/>
                  </a:cubicBezTo>
                  <a:lnTo>
                    <a:pt x="47324" y="527606"/>
                  </a:lnTo>
                  <a:lnTo>
                    <a:pt x="81829" y="484147"/>
                  </a:lnTo>
                  <a:cubicBezTo>
                    <a:pt x="154566" y="411221"/>
                    <a:pt x="239958" y="425028"/>
                    <a:pt x="275912" y="434131"/>
                  </a:cubicBezTo>
                  <a:cubicBezTo>
                    <a:pt x="275913" y="433805"/>
                    <a:pt x="275914" y="433480"/>
                    <a:pt x="275915" y="433154"/>
                  </a:cubicBezTo>
                  <a:cubicBezTo>
                    <a:pt x="275915" y="433121"/>
                    <a:pt x="275916" y="433087"/>
                    <a:pt x="275916" y="433054"/>
                  </a:cubicBezTo>
                  <a:lnTo>
                    <a:pt x="276366" y="433148"/>
                  </a:lnTo>
                  <a:close/>
                </a:path>
              </a:pathLst>
            </a:custGeom>
            <a:solidFill>
              <a:srgbClr val="F7931F"/>
            </a:solidFill>
            <a:ln w="9525" cap="flat" cmpd="sng" algn="ctr">
              <a:solidFill>
                <a:srgbClr val="F7931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0" name="Freeform: Shape 189">
              <a:extLst>
                <a:ext uri="{FF2B5EF4-FFF2-40B4-BE49-F238E27FC236}">
                  <a16:creationId xmlns:a16="http://schemas.microsoft.com/office/drawing/2014/main" id="{5EE9E23E-5846-40A1-B9BE-8AB86EAFEF4E}"/>
                </a:ext>
              </a:extLst>
            </p:cNvPr>
            <p:cNvSpPr/>
            <p:nvPr/>
          </p:nvSpPr>
          <p:spPr>
            <a:xfrm>
              <a:off x="6019651" y="3221043"/>
              <a:ext cx="1011670" cy="1988247"/>
            </a:xfrm>
            <a:custGeom>
              <a:avLst/>
              <a:gdLst>
                <a:gd name="connsiteX0" fmla="*/ 586168 w 1011670"/>
                <a:gd name="connsiteY0" fmla="*/ 437 h 1988247"/>
                <a:gd name="connsiteX1" fmla="*/ 664707 w 1011670"/>
                <a:gd name="connsiteY1" fmla="*/ 11643 h 1988247"/>
                <a:gd name="connsiteX2" fmla="*/ 688671 w 1011670"/>
                <a:gd name="connsiteY2" fmla="*/ 27772 h 1988247"/>
                <a:gd name="connsiteX3" fmla="*/ 704153 w 1011670"/>
                <a:gd name="connsiteY3" fmla="*/ 48443 h 1988247"/>
                <a:gd name="connsiteX4" fmla="*/ 720769 w 1011670"/>
                <a:gd name="connsiteY4" fmla="*/ 160122 h 1988247"/>
                <a:gd name="connsiteX5" fmla="*/ 684170 w 1011670"/>
                <a:gd name="connsiteY5" fmla="*/ 356261 h 1988247"/>
                <a:gd name="connsiteX6" fmla="*/ 684811 w 1011670"/>
                <a:gd name="connsiteY6" fmla="*/ 355997 h 1988247"/>
                <a:gd name="connsiteX7" fmla="*/ 685331 w 1011670"/>
                <a:gd name="connsiteY7" fmla="*/ 355783 h 1988247"/>
                <a:gd name="connsiteX8" fmla="*/ 684978 w 1011670"/>
                <a:gd name="connsiteY8" fmla="*/ 357012 h 1988247"/>
                <a:gd name="connsiteX9" fmla="*/ 1008023 w 1011670"/>
                <a:gd name="connsiteY9" fmla="*/ 224045 h 1988247"/>
                <a:gd name="connsiteX10" fmla="*/ 1011527 w 1011670"/>
                <a:gd name="connsiteY10" fmla="*/ 222603 h 1988247"/>
                <a:gd name="connsiteX11" fmla="*/ 1011525 w 1011670"/>
                <a:gd name="connsiteY11" fmla="*/ 223130 h 1988247"/>
                <a:gd name="connsiteX12" fmla="*/ 1011670 w 1011670"/>
                <a:gd name="connsiteY12" fmla="*/ 223071 h 1988247"/>
                <a:gd name="connsiteX13" fmla="*/ 1011391 w 1011670"/>
                <a:gd name="connsiteY13" fmla="*/ 310508 h 1988247"/>
                <a:gd name="connsiteX14" fmla="*/ 1010099 w 1011670"/>
                <a:gd name="connsiteY14" fmla="*/ 714944 h 1988247"/>
                <a:gd name="connsiteX15" fmla="*/ 1010078 w 1011670"/>
                <a:gd name="connsiteY15" fmla="*/ 721685 h 1988247"/>
                <a:gd name="connsiteX16" fmla="*/ 988734 w 1011670"/>
                <a:gd name="connsiteY16" fmla="*/ 717248 h 1988247"/>
                <a:gd name="connsiteX17" fmla="*/ 781607 w 1011670"/>
                <a:gd name="connsiteY17" fmla="*/ 815998 h 1988247"/>
                <a:gd name="connsiteX18" fmla="*/ 781486 w 1011670"/>
                <a:gd name="connsiteY18" fmla="*/ 816237 h 1988247"/>
                <a:gd name="connsiteX19" fmla="*/ 780965 w 1011670"/>
                <a:gd name="connsiteY19" fmla="*/ 816892 h 1988247"/>
                <a:gd name="connsiteX20" fmla="*/ 749773 w 1011670"/>
                <a:gd name="connsiteY20" fmla="*/ 878001 h 1988247"/>
                <a:gd name="connsiteX21" fmla="*/ 1009345 w 1011670"/>
                <a:gd name="connsiteY21" fmla="*/ 950873 h 1988247"/>
                <a:gd name="connsiteX22" fmla="*/ 1007929 w 1011670"/>
                <a:gd name="connsiteY22" fmla="*/ 1394312 h 1988247"/>
                <a:gd name="connsiteX23" fmla="*/ 1007927 w 1011670"/>
                <a:gd name="connsiteY23" fmla="*/ 1394916 h 1988247"/>
                <a:gd name="connsiteX24" fmla="*/ 1006410 w 1011670"/>
                <a:gd name="connsiteY24" fmla="*/ 1395809 h 1988247"/>
                <a:gd name="connsiteX25" fmla="*/ 0 w 1011670"/>
                <a:gd name="connsiteY25" fmla="*/ 1988247 h 1988247"/>
                <a:gd name="connsiteX26" fmla="*/ 4312 w 1011670"/>
                <a:gd name="connsiteY26" fmla="*/ 638434 h 1988247"/>
                <a:gd name="connsiteX27" fmla="*/ 4578 w 1011670"/>
                <a:gd name="connsiteY27" fmla="*/ 638324 h 1988247"/>
                <a:gd name="connsiteX28" fmla="*/ 4576 w 1011670"/>
                <a:gd name="connsiteY28" fmla="*/ 638964 h 1988247"/>
                <a:gd name="connsiteX29" fmla="*/ 520891 w 1011670"/>
                <a:gd name="connsiteY29" fmla="*/ 424513 h 1988247"/>
                <a:gd name="connsiteX30" fmla="*/ 441623 w 1011670"/>
                <a:gd name="connsiteY30" fmla="*/ 216150 h 1988247"/>
                <a:gd name="connsiteX31" fmla="*/ 586168 w 1011670"/>
                <a:gd name="connsiteY31" fmla="*/ 437 h 1988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011670" h="1988247">
                  <a:moveTo>
                    <a:pt x="586168" y="437"/>
                  </a:moveTo>
                  <a:cubicBezTo>
                    <a:pt x="620152" y="-1452"/>
                    <a:pt x="645622" y="2886"/>
                    <a:pt x="664707" y="11643"/>
                  </a:cubicBezTo>
                  <a:lnTo>
                    <a:pt x="688671" y="27772"/>
                  </a:lnTo>
                  <a:lnTo>
                    <a:pt x="704153" y="48443"/>
                  </a:lnTo>
                  <a:cubicBezTo>
                    <a:pt x="721025" y="80038"/>
                    <a:pt x="720891" y="122093"/>
                    <a:pt x="720769" y="160122"/>
                  </a:cubicBezTo>
                  <a:cubicBezTo>
                    <a:pt x="724597" y="216208"/>
                    <a:pt x="696320" y="316235"/>
                    <a:pt x="684170" y="356261"/>
                  </a:cubicBezTo>
                  <a:cubicBezTo>
                    <a:pt x="684170" y="356261"/>
                    <a:pt x="684170" y="356261"/>
                    <a:pt x="684811" y="355997"/>
                  </a:cubicBezTo>
                  <a:lnTo>
                    <a:pt x="685331" y="355783"/>
                  </a:lnTo>
                  <a:lnTo>
                    <a:pt x="684978" y="357012"/>
                  </a:lnTo>
                  <a:cubicBezTo>
                    <a:pt x="931108" y="255704"/>
                    <a:pt x="992640" y="230377"/>
                    <a:pt x="1008023" y="224045"/>
                  </a:cubicBezTo>
                  <a:lnTo>
                    <a:pt x="1011527" y="222603"/>
                  </a:lnTo>
                  <a:lnTo>
                    <a:pt x="1011525" y="223130"/>
                  </a:lnTo>
                  <a:lnTo>
                    <a:pt x="1011670" y="223071"/>
                  </a:lnTo>
                  <a:lnTo>
                    <a:pt x="1011391" y="310508"/>
                  </a:lnTo>
                  <a:cubicBezTo>
                    <a:pt x="1010425" y="612828"/>
                    <a:pt x="1010168" y="693446"/>
                    <a:pt x="1010099" y="714944"/>
                  </a:cubicBezTo>
                  <a:lnTo>
                    <a:pt x="1010078" y="721685"/>
                  </a:lnTo>
                  <a:lnTo>
                    <a:pt x="988734" y="717248"/>
                  </a:lnTo>
                  <a:cubicBezTo>
                    <a:pt x="938062" y="709105"/>
                    <a:pt x="848339" y="711560"/>
                    <a:pt x="781607" y="815998"/>
                  </a:cubicBezTo>
                  <a:lnTo>
                    <a:pt x="781486" y="816237"/>
                  </a:lnTo>
                  <a:lnTo>
                    <a:pt x="780965" y="816892"/>
                  </a:lnTo>
                  <a:cubicBezTo>
                    <a:pt x="769833" y="834288"/>
                    <a:pt x="759340" y="854517"/>
                    <a:pt x="749773" y="878001"/>
                  </a:cubicBezTo>
                  <a:cubicBezTo>
                    <a:pt x="669194" y="1081888"/>
                    <a:pt x="908745" y="1154696"/>
                    <a:pt x="1009345" y="950873"/>
                  </a:cubicBezTo>
                  <a:cubicBezTo>
                    <a:pt x="1008104" y="1339642"/>
                    <a:pt x="1007948" y="1388238"/>
                    <a:pt x="1007929" y="1394312"/>
                  </a:cubicBezTo>
                  <a:lnTo>
                    <a:pt x="1007927" y="1394916"/>
                  </a:lnTo>
                  <a:lnTo>
                    <a:pt x="1006410" y="1395809"/>
                  </a:lnTo>
                  <a:cubicBezTo>
                    <a:pt x="992623" y="1403925"/>
                    <a:pt x="882332" y="1468850"/>
                    <a:pt x="0" y="1988247"/>
                  </a:cubicBezTo>
                  <a:cubicBezTo>
                    <a:pt x="0" y="1988247"/>
                    <a:pt x="0" y="1988247"/>
                    <a:pt x="4312" y="638434"/>
                  </a:cubicBezTo>
                  <a:lnTo>
                    <a:pt x="4578" y="638324"/>
                  </a:lnTo>
                  <a:lnTo>
                    <a:pt x="4576" y="638964"/>
                  </a:lnTo>
                  <a:cubicBezTo>
                    <a:pt x="520891" y="424513"/>
                    <a:pt x="520891" y="424513"/>
                    <a:pt x="520891" y="424513"/>
                  </a:cubicBezTo>
                  <a:cubicBezTo>
                    <a:pt x="497002" y="384413"/>
                    <a:pt x="445396" y="288146"/>
                    <a:pt x="441623" y="216150"/>
                  </a:cubicBezTo>
                  <a:cubicBezTo>
                    <a:pt x="437825" y="152070"/>
                    <a:pt x="462240" y="8106"/>
                    <a:pt x="586168" y="437"/>
                  </a:cubicBezTo>
                  <a:close/>
                </a:path>
              </a:pathLst>
            </a:custGeom>
            <a:solidFill>
              <a:srgbClr val="FFCC4C"/>
            </a:solidFill>
            <a:ln w="9525" cap="flat" cmpd="sng" algn="ctr">
              <a:solidFill>
                <a:srgbClr val="FFCC4C"/>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1" name="Freeform: Shape 190">
              <a:extLst>
                <a:ext uri="{FF2B5EF4-FFF2-40B4-BE49-F238E27FC236}">
                  <a16:creationId xmlns:a16="http://schemas.microsoft.com/office/drawing/2014/main" id="{9739C750-8BD5-4A3E-93F4-87640CCE638F}"/>
                </a:ext>
              </a:extLst>
            </p:cNvPr>
            <p:cNvSpPr/>
            <p:nvPr/>
          </p:nvSpPr>
          <p:spPr>
            <a:xfrm>
              <a:off x="4796249" y="3434436"/>
              <a:ext cx="1227255" cy="1775206"/>
            </a:xfrm>
            <a:custGeom>
              <a:avLst/>
              <a:gdLst>
                <a:gd name="connsiteX0" fmla="*/ 289070 w 1227255"/>
                <a:gd name="connsiteY0" fmla="*/ 0 h 1775206"/>
                <a:gd name="connsiteX1" fmla="*/ 357062 w 1227255"/>
                <a:gd name="connsiteY1" fmla="*/ 30815 h 1775206"/>
                <a:gd name="connsiteX2" fmla="*/ 678774 w 1227255"/>
                <a:gd name="connsiteY2" fmla="*/ 176621 h 1775206"/>
                <a:gd name="connsiteX3" fmla="*/ 679159 w 1227255"/>
                <a:gd name="connsiteY3" fmla="*/ 176795 h 1775206"/>
                <a:gd name="connsiteX4" fmla="*/ 661869 w 1227255"/>
                <a:gd name="connsiteY4" fmla="*/ 220542 h 1775206"/>
                <a:gd name="connsiteX5" fmla="*/ 629258 w 1227255"/>
                <a:gd name="connsiteY5" fmla="*/ 339459 h 1775206"/>
                <a:gd name="connsiteX6" fmla="*/ 629200 w 1227255"/>
                <a:gd name="connsiteY6" fmla="*/ 340034 h 1775206"/>
                <a:gd name="connsiteX7" fmla="*/ 628881 w 1227255"/>
                <a:gd name="connsiteY7" fmla="*/ 341422 h 1775206"/>
                <a:gd name="connsiteX8" fmla="*/ 754123 w 1227255"/>
                <a:gd name="connsiteY8" fmla="*/ 609595 h 1775206"/>
                <a:gd name="connsiteX9" fmla="*/ 872280 w 1227255"/>
                <a:gd name="connsiteY9" fmla="*/ 567939 h 1775206"/>
                <a:gd name="connsiteX10" fmla="*/ 872576 w 1227255"/>
                <a:gd name="connsiteY10" fmla="*/ 566532 h 1775206"/>
                <a:gd name="connsiteX11" fmla="*/ 872797 w 1227255"/>
                <a:gd name="connsiteY11" fmla="*/ 566197 h 1775206"/>
                <a:gd name="connsiteX12" fmla="*/ 863403 w 1227255"/>
                <a:gd name="connsiteY12" fmla="*/ 317745 h 1775206"/>
                <a:gd name="connsiteX13" fmla="*/ 848292 w 1227255"/>
                <a:gd name="connsiteY13" fmla="*/ 254100 h 1775206"/>
                <a:gd name="connsiteX14" fmla="*/ 914019 w 1227255"/>
                <a:gd name="connsiteY14" fmla="*/ 284127 h 1775206"/>
                <a:gd name="connsiteX15" fmla="*/ 1226611 w 1227255"/>
                <a:gd name="connsiteY15" fmla="*/ 426932 h 1775206"/>
                <a:gd name="connsiteX16" fmla="*/ 1226618 w 1227255"/>
                <a:gd name="connsiteY16" fmla="*/ 424739 h 1775206"/>
                <a:gd name="connsiteX17" fmla="*/ 1227255 w 1227255"/>
                <a:gd name="connsiteY17" fmla="*/ 425030 h 1775206"/>
                <a:gd name="connsiteX18" fmla="*/ 1222942 w 1227255"/>
                <a:gd name="connsiteY18" fmla="*/ 1775206 h 1775206"/>
                <a:gd name="connsiteX19" fmla="*/ 449773 w 1227255"/>
                <a:gd name="connsiteY19" fmla="*/ 1294065 h 1775206"/>
                <a:gd name="connsiteX20" fmla="*/ 285263 w 1227255"/>
                <a:gd name="connsiteY20" fmla="*/ 1191691 h 1775206"/>
                <a:gd name="connsiteX21" fmla="*/ 285547 w 1227255"/>
                <a:gd name="connsiteY21" fmla="*/ 1102882 h 1775206"/>
                <a:gd name="connsiteX22" fmla="*/ 286874 w 1227255"/>
                <a:gd name="connsiteY22" fmla="*/ 687147 h 1775206"/>
                <a:gd name="connsiteX23" fmla="*/ 286212 w 1227255"/>
                <a:gd name="connsiteY23" fmla="*/ 687202 h 1775206"/>
                <a:gd name="connsiteX24" fmla="*/ 286214 w 1227255"/>
                <a:gd name="connsiteY24" fmla="*/ 686442 h 1775206"/>
                <a:gd name="connsiteX25" fmla="*/ 138800 w 1227255"/>
                <a:gd name="connsiteY25" fmla="*/ 665305 h 1775206"/>
                <a:gd name="connsiteX26" fmla="*/ 86904 w 1227255"/>
                <a:gd name="connsiteY26" fmla="*/ 637822 h 1775206"/>
                <a:gd name="connsiteX27" fmla="*/ 43409 w 1227255"/>
                <a:gd name="connsiteY27" fmla="*/ 601173 h 1775206"/>
                <a:gd name="connsiteX28" fmla="*/ 11836 w 1227255"/>
                <a:gd name="connsiteY28" fmla="*/ 433950 h 1775206"/>
                <a:gd name="connsiteX29" fmla="*/ 188233 w 1227255"/>
                <a:gd name="connsiteY29" fmla="*/ 394937 h 1775206"/>
                <a:gd name="connsiteX30" fmla="*/ 225910 w 1227255"/>
                <a:gd name="connsiteY30" fmla="*/ 427158 h 1775206"/>
                <a:gd name="connsiteX31" fmla="*/ 251509 w 1227255"/>
                <a:gd name="connsiteY31" fmla="*/ 453556 h 1775206"/>
                <a:gd name="connsiteX32" fmla="*/ 259197 w 1227255"/>
                <a:gd name="connsiteY32" fmla="*/ 461493 h 1775206"/>
                <a:gd name="connsiteX33" fmla="*/ 286828 w 1227255"/>
                <a:gd name="connsiteY33" fmla="*/ 494170 h 1775206"/>
                <a:gd name="connsiteX34" fmla="*/ 286828 w 1227255"/>
                <a:gd name="connsiteY34" fmla="*/ 494118 h 1775206"/>
                <a:gd name="connsiteX35" fmla="*/ 287488 w 1227255"/>
                <a:gd name="connsiteY35" fmla="*/ 494899 h 1775206"/>
                <a:gd name="connsiteX36" fmla="*/ 289050 w 1227255"/>
                <a:gd name="connsiteY36" fmla="*/ 6058 h 1775206"/>
                <a:gd name="connsiteX37" fmla="*/ 289070 w 1227255"/>
                <a:gd name="connsiteY37" fmla="*/ 0 h 1775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27255" h="1775206">
                  <a:moveTo>
                    <a:pt x="289070" y="0"/>
                  </a:moveTo>
                  <a:lnTo>
                    <a:pt x="357062" y="30815"/>
                  </a:lnTo>
                  <a:cubicBezTo>
                    <a:pt x="636541" y="157480"/>
                    <a:pt x="673805" y="174369"/>
                    <a:pt x="678774" y="176621"/>
                  </a:cubicBezTo>
                  <a:lnTo>
                    <a:pt x="679159" y="176795"/>
                  </a:lnTo>
                  <a:lnTo>
                    <a:pt x="661869" y="220542"/>
                  </a:lnTo>
                  <a:cubicBezTo>
                    <a:pt x="649338" y="254951"/>
                    <a:pt x="636691" y="296399"/>
                    <a:pt x="629258" y="339459"/>
                  </a:cubicBezTo>
                  <a:lnTo>
                    <a:pt x="629200" y="340034"/>
                  </a:lnTo>
                  <a:lnTo>
                    <a:pt x="628881" y="341422"/>
                  </a:lnTo>
                  <a:cubicBezTo>
                    <a:pt x="610291" y="448996"/>
                    <a:pt x="624276" y="566637"/>
                    <a:pt x="754123" y="609595"/>
                  </a:cubicBezTo>
                  <a:cubicBezTo>
                    <a:pt x="820033" y="632313"/>
                    <a:pt x="855715" y="611589"/>
                    <a:pt x="872280" y="567939"/>
                  </a:cubicBezTo>
                  <a:lnTo>
                    <a:pt x="872576" y="566532"/>
                  </a:lnTo>
                  <a:lnTo>
                    <a:pt x="872797" y="566197"/>
                  </a:lnTo>
                  <a:cubicBezTo>
                    <a:pt x="894893" y="507965"/>
                    <a:pt x="882979" y="408926"/>
                    <a:pt x="863403" y="317745"/>
                  </a:cubicBezTo>
                  <a:lnTo>
                    <a:pt x="848292" y="254100"/>
                  </a:lnTo>
                  <a:lnTo>
                    <a:pt x="914019" y="284127"/>
                  </a:lnTo>
                  <a:cubicBezTo>
                    <a:pt x="1226611" y="426932"/>
                    <a:pt x="1226611" y="426932"/>
                    <a:pt x="1226611" y="426932"/>
                  </a:cubicBezTo>
                  <a:lnTo>
                    <a:pt x="1226618" y="424739"/>
                  </a:lnTo>
                  <a:lnTo>
                    <a:pt x="1227255" y="425030"/>
                  </a:lnTo>
                  <a:cubicBezTo>
                    <a:pt x="1227255" y="425030"/>
                    <a:pt x="1227255" y="425030"/>
                    <a:pt x="1222942" y="1775206"/>
                  </a:cubicBezTo>
                  <a:cubicBezTo>
                    <a:pt x="1222942" y="1775206"/>
                    <a:pt x="1222942" y="1775206"/>
                    <a:pt x="449773" y="1294065"/>
                  </a:cubicBezTo>
                  <a:lnTo>
                    <a:pt x="285263" y="1191691"/>
                  </a:lnTo>
                  <a:lnTo>
                    <a:pt x="285547" y="1102882"/>
                  </a:lnTo>
                  <a:cubicBezTo>
                    <a:pt x="286874" y="687147"/>
                    <a:pt x="286874" y="687147"/>
                    <a:pt x="286874" y="687147"/>
                  </a:cubicBezTo>
                  <a:lnTo>
                    <a:pt x="286212" y="687202"/>
                  </a:lnTo>
                  <a:lnTo>
                    <a:pt x="286214" y="686442"/>
                  </a:lnTo>
                  <a:cubicBezTo>
                    <a:pt x="250176" y="695355"/>
                    <a:pt x="192811" y="687861"/>
                    <a:pt x="138800" y="665305"/>
                  </a:cubicBezTo>
                  <a:lnTo>
                    <a:pt x="86904" y="637822"/>
                  </a:lnTo>
                  <a:lnTo>
                    <a:pt x="43409" y="601173"/>
                  </a:lnTo>
                  <a:cubicBezTo>
                    <a:pt x="4869" y="559139"/>
                    <a:pt x="-13877" y="502950"/>
                    <a:pt x="11836" y="433950"/>
                  </a:cubicBezTo>
                  <a:cubicBezTo>
                    <a:pt x="49652" y="326412"/>
                    <a:pt x="122995" y="345718"/>
                    <a:pt x="188233" y="394937"/>
                  </a:cubicBezTo>
                  <a:lnTo>
                    <a:pt x="225910" y="427158"/>
                  </a:lnTo>
                  <a:lnTo>
                    <a:pt x="251509" y="453556"/>
                  </a:lnTo>
                  <a:lnTo>
                    <a:pt x="259197" y="461493"/>
                  </a:lnTo>
                  <a:lnTo>
                    <a:pt x="286828" y="494170"/>
                  </a:lnTo>
                  <a:lnTo>
                    <a:pt x="286828" y="494118"/>
                  </a:lnTo>
                  <a:lnTo>
                    <a:pt x="287488" y="494899"/>
                  </a:lnTo>
                  <a:cubicBezTo>
                    <a:pt x="288678" y="122449"/>
                    <a:pt x="288976" y="29337"/>
                    <a:pt x="289050" y="6058"/>
                  </a:cubicBezTo>
                  <a:lnTo>
                    <a:pt x="289070" y="0"/>
                  </a:lnTo>
                  <a:close/>
                </a:path>
              </a:pathLst>
            </a:custGeom>
            <a:solidFill>
              <a:srgbClr val="FFCC4C">
                <a:lumMod val="75000"/>
              </a:srgbClr>
            </a:solidFill>
            <a:ln w="9525" cap="flat" cmpd="sng" algn="ctr">
              <a:solidFill>
                <a:srgbClr val="FFCC4C">
                  <a:lumMod val="7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2" name="Freeform: Shape 32">
              <a:extLst>
                <a:ext uri="{FF2B5EF4-FFF2-40B4-BE49-F238E27FC236}">
                  <a16:creationId xmlns:a16="http://schemas.microsoft.com/office/drawing/2014/main" id="{527D3DC5-0BBA-4383-A96D-F8D48130680E}"/>
                </a:ext>
              </a:extLst>
            </p:cNvPr>
            <p:cNvSpPr/>
            <p:nvPr/>
          </p:nvSpPr>
          <p:spPr>
            <a:xfrm>
              <a:off x="7032803" y="2017087"/>
              <a:ext cx="791324" cy="1599985"/>
            </a:xfrm>
            <a:custGeom>
              <a:avLst/>
              <a:gdLst>
                <a:gd name="connsiteX0" fmla="*/ 791324 w 791324"/>
                <a:gd name="connsiteY0" fmla="*/ 1576 h 1599985"/>
                <a:gd name="connsiteX1" fmla="*/ 791324 w 791324"/>
                <a:gd name="connsiteY1" fmla="*/ 1098229 h 1599985"/>
                <a:gd name="connsiteX2" fmla="*/ 779995 w 791324"/>
                <a:gd name="connsiteY2" fmla="*/ 1103058 h 1599985"/>
                <a:gd name="connsiteX3" fmla="*/ 760769 w 791324"/>
                <a:gd name="connsiteY3" fmla="*/ 1111254 h 1599985"/>
                <a:gd name="connsiteX4" fmla="*/ 702437 w 791324"/>
                <a:gd name="connsiteY4" fmla="*/ 1136063 h 1599985"/>
                <a:gd name="connsiteX5" fmla="*/ 514756 w 791324"/>
                <a:gd name="connsiteY5" fmla="*/ 1215886 h 1599985"/>
                <a:gd name="connsiteX6" fmla="*/ 514822 w 791324"/>
                <a:gd name="connsiteY6" fmla="*/ 1216092 h 1599985"/>
                <a:gd name="connsiteX7" fmla="*/ 514619 w 791324"/>
                <a:gd name="connsiteY7" fmla="*/ 1216178 h 1599985"/>
                <a:gd name="connsiteX8" fmla="*/ 567822 w 791324"/>
                <a:gd name="connsiteY8" fmla="*/ 1450942 h 1599985"/>
                <a:gd name="connsiteX9" fmla="*/ 564073 w 791324"/>
                <a:gd name="connsiteY9" fmla="*/ 1507163 h 1599985"/>
                <a:gd name="connsiteX10" fmla="*/ 546281 w 791324"/>
                <a:gd name="connsiteY10" fmla="*/ 1553711 h 1599985"/>
                <a:gd name="connsiteX11" fmla="*/ 453570 w 791324"/>
                <a:gd name="connsiteY11" fmla="*/ 1599943 h 1599985"/>
                <a:gd name="connsiteX12" fmla="*/ 349776 w 791324"/>
                <a:gd name="connsiteY12" fmla="*/ 1372261 h 1599985"/>
                <a:gd name="connsiteX13" fmla="*/ 363413 w 791324"/>
                <a:gd name="connsiteY13" fmla="*/ 1319211 h 1599985"/>
                <a:gd name="connsiteX14" fmla="*/ 372995 w 791324"/>
                <a:gd name="connsiteY14" fmla="*/ 1289292 h 1599985"/>
                <a:gd name="connsiteX15" fmla="*/ 378685 w 791324"/>
                <a:gd name="connsiteY15" fmla="*/ 1271539 h 1599985"/>
                <a:gd name="connsiteX16" fmla="*/ 4460 w 791324"/>
                <a:gd name="connsiteY16" fmla="*/ 1423974 h 1599985"/>
                <a:gd name="connsiteX17" fmla="*/ 0 w 791324"/>
                <a:gd name="connsiteY17" fmla="*/ 1425792 h 1599985"/>
                <a:gd name="connsiteX18" fmla="*/ 287 w 791324"/>
                <a:gd name="connsiteY18" fmla="*/ 1335722 h 1599985"/>
                <a:gd name="connsiteX19" fmla="*/ 1632 w 791324"/>
                <a:gd name="connsiteY19" fmla="*/ 914647 h 1599985"/>
                <a:gd name="connsiteX20" fmla="*/ 1635 w 791324"/>
                <a:gd name="connsiteY20" fmla="*/ 913890 h 1599985"/>
                <a:gd name="connsiteX21" fmla="*/ 47995 w 791324"/>
                <a:gd name="connsiteY21" fmla="*/ 917807 h 1599985"/>
                <a:gd name="connsiteX22" fmla="*/ 158231 w 791324"/>
                <a:gd name="connsiteY22" fmla="*/ 914479 h 1599985"/>
                <a:gd name="connsiteX23" fmla="*/ 158332 w 791324"/>
                <a:gd name="connsiteY23" fmla="*/ 914455 h 1599985"/>
                <a:gd name="connsiteX24" fmla="*/ 159856 w 791324"/>
                <a:gd name="connsiteY24" fmla="*/ 914335 h 1599985"/>
                <a:gd name="connsiteX25" fmla="*/ 318054 w 791324"/>
                <a:gd name="connsiteY25" fmla="*/ 718495 h 1599985"/>
                <a:gd name="connsiteX26" fmla="*/ 271782 w 791324"/>
                <a:gd name="connsiteY26" fmla="*/ 632617 h 1599985"/>
                <a:gd name="connsiteX27" fmla="*/ 270195 w 791324"/>
                <a:gd name="connsiteY27" fmla="*/ 632279 h 1599985"/>
                <a:gd name="connsiteX28" fmla="*/ 270132 w 791324"/>
                <a:gd name="connsiteY28" fmla="*/ 632216 h 1599985"/>
                <a:gd name="connsiteX29" fmla="*/ 39629 w 791324"/>
                <a:gd name="connsiteY29" fmla="*/ 711952 h 1599985"/>
                <a:gd name="connsiteX30" fmla="*/ 2190 w 791324"/>
                <a:gd name="connsiteY30" fmla="*/ 740105 h 1599985"/>
                <a:gd name="connsiteX31" fmla="*/ 2471 w 791324"/>
                <a:gd name="connsiteY31" fmla="*/ 652059 h 1599985"/>
                <a:gd name="connsiteX32" fmla="*/ 3806 w 791324"/>
                <a:gd name="connsiteY32" fmla="*/ 234238 h 1599985"/>
                <a:gd name="connsiteX33" fmla="*/ 3806 w 791324"/>
                <a:gd name="connsiteY33" fmla="*/ 234208 h 1599985"/>
                <a:gd name="connsiteX34" fmla="*/ 141917 w 791324"/>
                <a:gd name="connsiteY34" fmla="*/ 193410 h 1599985"/>
                <a:gd name="connsiteX35" fmla="*/ 784294 w 791324"/>
                <a:gd name="connsiteY35" fmla="*/ 3653 h 1599985"/>
                <a:gd name="connsiteX36" fmla="*/ 791324 w 791324"/>
                <a:gd name="connsiteY36" fmla="*/ 0 h 1599985"/>
                <a:gd name="connsiteX37" fmla="*/ 791324 w 791324"/>
                <a:gd name="connsiteY37" fmla="*/ 64 h 1599985"/>
                <a:gd name="connsiteX38" fmla="*/ 791190 w 791324"/>
                <a:gd name="connsiteY38" fmla="*/ 39 h 1599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791324" h="1599985">
                  <a:moveTo>
                    <a:pt x="791324" y="1576"/>
                  </a:moveTo>
                  <a:lnTo>
                    <a:pt x="791324" y="1098229"/>
                  </a:lnTo>
                  <a:lnTo>
                    <a:pt x="779995" y="1103058"/>
                  </a:lnTo>
                  <a:lnTo>
                    <a:pt x="760769" y="1111254"/>
                  </a:lnTo>
                  <a:lnTo>
                    <a:pt x="702437" y="1136063"/>
                  </a:lnTo>
                  <a:cubicBezTo>
                    <a:pt x="514756" y="1215886"/>
                    <a:pt x="514756" y="1215886"/>
                    <a:pt x="514756" y="1215886"/>
                  </a:cubicBezTo>
                  <a:lnTo>
                    <a:pt x="514822" y="1216092"/>
                  </a:lnTo>
                  <a:lnTo>
                    <a:pt x="514619" y="1216178"/>
                  </a:lnTo>
                  <a:cubicBezTo>
                    <a:pt x="534403" y="1276398"/>
                    <a:pt x="565077" y="1370732"/>
                    <a:pt x="567822" y="1450942"/>
                  </a:cubicBezTo>
                  <a:lnTo>
                    <a:pt x="564073" y="1507163"/>
                  </a:lnTo>
                  <a:lnTo>
                    <a:pt x="546281" y="1553711"/>
                  </a:lnTo>
                  <a:cubicBezTo>
                    <a:pt x="528830" y="1580671"/>
                    <a:pt x="499544" y="1598087"/>
                    <a:pt x="453570" y="1599943"/>
                  </a:cubicBezTo>
                  <a:cubicBezTo>
                    <a:pt x="327680" y="1602572"/>
                    <a:pt x="325829" y="1481751"/>
                    <a:pt x="349776" y="1372261"/>
                  </a:cubicBezTo>
                  <a:lnTo>
                    <a:pt x="363413" y="1319211"/>
                  </a:lnTo>
                  <a:lnTo>
                    <a:pt x="372995" y="1289292"/>
                  </a:lnTo>
                  <a:lnTo>
                    <a:pt x="378685" y="1271539"/>
                  </a:lnTo>
                  <a:cubicBezTo>
                    <a:pt x="93561" y="1387680"/>
                    <a:pt x="22281" y="1416716"/>
                    <a:pt x="4460" y="1423974"/>
                  </a:cubicBezTo>
                  <a:lnTo>
                    <a:pt x="0" y="1425792"/>
                  </a:lnTo>
                  <a:lnTo>
                    <a:pt x="287" y="1335722"/>
                  </a:lnTo>
                  <a:cubicBezTo>
                    <a:pt x="1456" y="969924"/>
                    <a:pt x="1611" y="921151"/>
                    <a:pt x="1632" y="914647"/>
                  </a:cubicBezTo>
                  <a:lnTo>
                    <a:pt x="1635" y="913890"/>
                  </a:lnTo>
                  <a:lnTo>
                    <a:pt x="47995" y="917807"/>
                  </a:lnTo>
                  <a:cubicBezTo>
                    <a:pt x="82525" y="919816"/>
                    <a:pt x="121181" y="919860"/>
                    <a:pt x="158231" y="914479"/>
                  </a:cubicBezTo>
                  <a:lnTo>
                    <a:pt x="158332" y="914455"/>
                  </a:lnTo>
                  <a:lnTo>
                    <a:pt x="159856" y="914335"/>
                  </a:lnTo>
                  <a:cubicBezTo>
                    <a:pt x="252492" y="900911"/>
                    <a:pt x="335096" y="853659"/>
                    <a:pt x="318054" y="718495"/>
                  </a:cubicBezTo>
                  <a:cubicBezTo>
                    <a:pt x="312200" y="671452"/>
                    <a:pt x="295292" y="644885"/>
                    <a:pt x="271782" y="632617"/>
                  </a:cubicBezTo>
                  <a:lnTo>
                    <a:pt x="270195" y="632279"/>
                  </a:lnTo>
                  <a:lnTo>
                    <a:pt x="270132" y="632216"/>
                  </a:lnTo>
                  <a:cubicBezTo>
                    <a:pt x="211370" y="601468"/>
                    <a:pt x="111332" y="660278"/>
                    <a:pt x="39629" y="711952"/>
                  </a:cubicBezTo>
                  <a:lnTo>
                    <a:pt x="2190" y="740105"/>
                  </a:lnTo>
                  <a:lnTo>
                    <a:pt x="2471" y="652059"/>
                  </a:lnTo>
                  <a:cubicBezTo>
                    <a:pt x="3631" y="289087"/>
                    <a:pt x="3785" y="240691"/>
                    <a:pt x="3806" y="234238"/>
                  </a:cubicBezTo>
                  <a:lnTo>
                    <a:pt x="3806" y="234208"/>
                  </a:lnTo>
                  <a:lnTo>
                    <a:pt x="141917" y="193410"/>
                  </a:lnTo>
                  <a:cubicBezTo>
                    <a:pt x="631347" y="48833"/>
                    <a:pt x="753704" y="12689"/>
                    <a:pt x="784294" y="3653"/>
                  </a:cubicBezTo>
                  <a:close/>
                  <a:moveTo>
                    <a:pt x="791324" y="0"/>
                  </a:moveTo>
                  <a:lnTo>
                    <a:pt x="791324" y="64"/>
                  </a:lnTo>
                  <a:lnTo>
                    <a:pt x="791190" y="39"/>
                  </a:lnTo>
                  <a:close/>
                </a:path>
              </a:pathLst>
            </a:custGeom>
            <a:solidFill>
              <a:srgbClr val="C13018"/>
            </a:solidFill>
            <a:ln w="9525" cap="flat" cmpd="sng" algn="ctr">
              <a:solidFill>
                <a:srgbClr val="C13018"/>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pic>
        <p:nvPicPr>
          <p:cNvPr id="52" name="Рисунок 51"/>
          <p:cNvPicPr>
            <a:picLocks noChangeAspect="1"/>
          </p:cNvPicPr>
          <p:nvPr/>
        </p:nvPicPr>
        <p:blipFill>
          <a:blip r:embed="rId3"/>
          <a:stretch>
            <a:fillRect/>
          </a:stretch>
        </p:blipFill>
        <p:spPr>
          <a:xfrm>
            <a:off x="10626" y="6466208"/>
            <a:ext cx="12192000" cy="391792"/>
          </a:xfrm>
          <a:prstGeom prst="rect">
            <a:avLst/>
          </a:prstGeom>
        </p:spPr>
      </p:pic>
      <p:sp>
        <p:nvSpPr>
          <p:cNvPr id="3" name="Прямоугольник 2"/>
          <p:cNvSpPr/>
          <p:nvPr/>
        </p:nvSpPr>
        <p:spPr>
          <a:xfrm>
            <a:off x="3277818" y="27660"/>
            <a:ext cx="6096000" cy="769441"/>
          </a:xfrm>
          <a:prstGeom prst="rect">
            <a:avLst/>
          </a:prstGeom>
        </p:spPr>
        <p:txBody>
          <a:bodyPr>
            <a:spAutoFit/>
          </a:bodyPr>
          <a:lstStyle/>
          <a:p>
            <a:pPr lvl="0" algn="ctr"/>
            <a:r>
              <a:rPr lang="en-US" sz="4400" dirty="0">
                <a:solidFill>
                  <a:prstClr val="black"/>
                </a:solidFill>
                <a:latin typeface="Calibri Light" panose="020F0302020204030204"/>
              </a:rPr>
              <a:t>GUI Design Principles</a:t>
            </a:r>
          </a:p>
        </p:txBody>
      </p:sp>
    </p:spTree>
    <p:extLst>
      <p:ext uri="{BB962C8B-B14F-4D97-AF65-F5344CB8AC3E}">
        <p14:creationId xmlns:p14="http://schemas.microsoft.com/office/powerpoint/2010/main" val="17105333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2BFAE1-45D3-4B3B-81D2-0BF25FA84FB8}"/>
              </a:ext>
            </a:extLst>
          </p:cNvPr>
          <p:cNvSpPr>
            <a:spLocks noGrp="1"/>
          </p:cNvSpPr>
          <p:nvPr>
            <p:ph type="title"/>
          </p:nvPr>
        </p:nvSpPr>
        <p:spPr>
          <a:xfrm>
            <a:off x="1327695" y="-230358"/>
            <a:ext cx="10515600" cy="1325563"/>
          </a:xfrm>
        </p:spPr>
        <p:txBody>
          <a:bodyPr/>
          <a:lstStyle/>
          <a:p>
            <a:r>
              <a:rPr lang="en-US" dirty="0"/>
              <a:t>Design Tools &amp; Websites for GUI Designers</a:t>
            </a:r>
          </a:p>
        </p:txBody>
      </p:sp>
      <p:sp>
        <p:nvSpPr>
          <p:cNvPr id="40" name="Freeform 77">
            <a:extLst>
              <a:ext uri="{FF2B5EF4-FFF2-40B4-BE49-F238E27FC236}">
                <a16:creationId xmlns:a16="http://schemas.microsoft.com/office/drawing/2014/main" id="{0F3A7E80-2BCD-421D-9C1E-36C1F78422C7}"/>
              </a:ext>
            </a:extLst>
          </p:cNvPr>
          <p:cNvSpPr>
            <a:spLocks noEditPoints="1"/>
          </p:cNvSpPr>
          <p:nvPr/>
        </p:nvSpPr>
        <p:spPr bwMode="auto">
          <a:xfrm>
            <a:off x="11663" y="2735763"/>
            <a:ext cx="1408365" cy="1408365"/>
          </a:xfrm>
          <a:custGeom>
            <a:avLst/>
            <a:gdLst>
              <a:gd name="T0" fmla="*/ 2683 w 3124"/>
              <a:gd name="T1" fmla="*/ 1968 h 3124"/>
              <a:gd name="T2" fmla="*/ 2475 w 3124"/>
              <a:gd name="T3" fmla="*/ 2328 h 3124"/>
              <a:gd name="T4" fmla="*/ 2085 w 3124"/>
              <a:gd name="T5" fmla="*/ 2627 h 3124"/>
              <a:gd name="T6" fmla="*/ 1644 w 3124"/>
              <a:gd name="T7" fmla="*/ 2745 h 3124"/>
              <a:gd name="T8" fmla="*/ 1158 w 3124"/>
              <a:gd name="T9" fmla="*/ 2684 h 3124"/>
              <a:gd name="T10" fmla="*/ 797 w 3124"/>
              <a:gd name="T11" fmla="*/ 2476 h 3124"/>
              <a:gd name="T12" fmla="*/ 497 w 3124"/>
              <a:gd name="T13" fmla="*/ 2084 h 3124"/>
              <a:gd name="T14" fmla="*/ 379 w 3124"/>
              <a:gd name="T15" fmla="*/ 1644 h 3124"/>
              <a:gd name="T16" fmla="*/ 441 w 3124"/>
              <a:gd name="T17" fmla="*/ 1158 h 3124"/>
              <a:gd name="T18" fmla="*/ 649 w 3124"/>
              <a:gd name="T19" fmla="*/ 796 h 3124"/>
              <a:gd name="T20" fmla="*/ 1040 w 3124"/>
              <a:gd name="T21" fmla="*/ 497 h 3124"/>
              <a:gd name="T22" fmla="*/ 1482 w 3124"/>
              <a:gd name="T23" fmla="*/ 379 h 3124"/>
              <a:gd name="T24" fmla="*/ 1967 w 3124"/>
              <a:gd name="T25" fmla="*/ 441 h 3124"/>
              <a:gd name="T26" fmla="*/ 2328 w 3124"/>
              <a:gd name="T27" fmla="*/ 649 h 3124"/>
              <a:gd name="T28" fmla="*/ 2627 w 3124"/>
              <a:gd name="T29" fmla="*/ 1039 h 3124"/>
              <a:gd name="T30" fmla="*/ 2746 w 3124"/>
              <a:gd name="T31" fmla="*/ 1482 h 3124"/>
              <a:gd name="T32" fmla="*/ 3059 w 3124"/>
              <a:gd name="T33" fmla="*/ 1399 h 3124"/>
              <a:gd name="T34" fmla="*/ 2853 w 3124"/>
              <a:gd name="T35" fmla="*/ 1093 h 3124"/>
              <a:gd name="T36" fmla="*/ 2961 w 3124"/>
              <a:gd name="T37" fmla="*/ 861 h 3124"/>
              <a:gd name="T38" fmla="*/ 2713 w 3124"/>
              <a:gd name="T39" fmla="*/ 703 h 3124"/>
              <a:gd name="T40" fmla="*/ 2422 w 3124"/>
              <a:gd name="T41" fmla="*/ 411 h 3124"/>
              <a:gd name="T42" fmla="*/ 2264 w 3124"/>
              <a:gd name="T43" fmla="*/ 163 h 3124"/>
              <a:gd name="T44" fmla="*/ 2031 w 3124"/>
              <a:gd name="T45" fmla="*/ 272 h 3124"/>
              <a:gd name="T46" fmla="*/ 1725 w 3124"/>
              <a:gd name="T47" fmla="*/ 65 h 3124"/>
              <a:gd name="T48" fmla="*/ 1399 w 3124"/>
              <a:gd name="T49" fmla="*/ 65 h 3124"/>
              <a:gd name="T50" fmla="*/ 1093 w 3124"/>
              <a:gd name="T51" fmla="*/ 272 h 3124"/>
              <a:gd name="T52" fmla="*/ 861 w 3124"/>
              <a:gd name="T53" fmla="*/ 163 h 3124"/>
              <a:gd name="T54" fmla="*/ 703 w 3124"/>
              <a:gd name="T55" fmla="*/ 411 h 3124"/>
              <a:gd name="T56" fmla="*/ 411 w 3124"/>
              <a:gd name="T57" fmla="*/ 703 h 3124"/>
              <a:gd name="T58" fmla="*/ 163 w 3124"/>
              <a:gd name="T59" fmla="*/ 861 h 3124"/>
              <a:gd name="T60" fmla="*/ 272 w 3124"/>
              <a:gd name="T61" fmla="*/ 1093 h 3124"/>
              <a:gd name="T62" fmla="*/ 65 w 3124"/>
              <a:gd name="T63" fmla="*/ 1399 h 3124"/>
              <a:gd name="T64" fmla="*/ 65 w 3124"/>
              <a:gd name="T65" fmla="*/ 1725 h 3124"/>
              <a:gd name="T66" fmla="*/ 272 w 3124"/>
              <a:gd name="T67" fmla="*/ 2031 h 3124"/>
              <a:gd name="T68" fmla="*/ 163 w 3124"/>
              <a:gd name="T69" fmla="*/ 2264 h 3124"/>
              <a:gd name="T70" fmla="*/ 411 w 3124"/>
              <a:gd name="T71" fmla="*/ 2422 h 3124"/>
              <a:gd name="T72" fmla="*/ 703 w 3124"/>
              <a:gd name="T73" fmla="*/ 2713 h 3124"/>
              <a:gd name="T74" fmla="*/ 861 w 3124"/>
              <a:gd name="T75" fmla="*/ 2961 h 3124"/>
              <a:gd name="T76" fmla="*/ 1093 w 3124"/>
              <a:gd name="T77" fmla="*/ 2853 h 3124"/>
              <a:gd name="T78" fmla="*/ 1399 w 3124"/>
              <a:gd name="T79" fmla="*/ 3059 h 3124"/>
              <a:gd name="T80" fmla="*/ 1725 w 3124"/>
              <a:gd name="T81" fmla="*/ 3059 h 3124"/>
              <a:gd name="T82" fmla="*/ 2031 w 3124"/>
              <a:gd name="T83" fmla="*/ 2853 h 3124"/>
              <a:gd name="T84" fmla="*/ 2264 w 3124"/>
              <a:gd name="T85" fmla="*/ 2961 h 3124"/>
              <a:gd name="T86" fmla="*/ 2422 w 3124"/>
              <a:gd name="T87" fmla="*/ 2714 h 3124"/>
              <a:gd name="T88" fmla="*/ 2714 w 3124"/>
              <a:gd name="T89" fmla="*/ 2422 h 3124"/>
              <a:gd name="T90" fmla="*/ 2961 w 3124"/>
              <a:gd name="T91" fmla="*/ 2264 h 3124"/>
              <a:gd name="T92" fmla="*/ 2853 w 3124"/>
              <a:gd name="T93" fmla="*/ 2031 h 3124"/>
              <a:gd name="T94" fmla="*/ 3059 w 3124"/>
              <a:gd name="T95" fmla="*/ 1725 h 3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124" h="3124">
                <a:moveTo>
                  <a:pt x="2746" y="1643"/>
                </a:moveTo>
                <a:cubicBezTo>
                  <a:pt x="2746" y="1679"/>
                  <a:pt x="2742" y="1737"/>
                  <a:pt x="2736" y="1773"/>
                </a:cubicBezTo>
                <a:cubicBezTo>
                  <a:pt x="2724" y="1840"/>
                  <a:pt x="2706" y="1905"/>
                  <a:pt x="2683" y="1968"/>
                </a:cubicBezTo>
                <a:cubicBezTo>
                  <a:pt x="2671" y="2002"/>
                  <a:pt x="2645" y="2054"/>
                  <a:pt x="2627" y="2085"/>
                </a:cubicBezTo>
                <a:lnTo>
                  <a:pt x="2549" y="2220"/>
                </a:lnTo>
                <a:cubicBezTo>
                  <a:pt x="2531" y="2251"/>
                  <a:pt x="2499" y="2300"/>
                  <a:pt x="2475" y="2328"/>
                </a:cubicBezTo>
                <a:cubicBezTo>
                  <a:pt x="2431" y="2381"/>
                  <a:pt x="2381" y="2431"/>
                  <a:pt x="2328" y="2475"/>
                </a:cubicBezTo>
                <a:cubicBezTo>
                  <a:pt x="2300" y="2499"/>
                  <a:pt x="2251" y="2531"/>
                  <a:pt x="2220" y="2549"/>
                </a:cubicBezTo>
                <a:lnTo>
                  <a:pt x="2085" y="2627"/>
                </a:lnTo>
                <a:cubicBezTo>
                  <a:pt x="2053" y="2645"/>
                  <a:pt x="2001" y="2671"/>
                  <a:pt x="1967" y="2684"/>
                </a:cubicBezTo>
                <a:cubicBezTo>
                  <a:pt x="1905" y="2706"/>
                  <a:pt x="1840" y="2724"/>
                  <a:pt x="1774" y="2736"/>
                </a:cubicBezTo>
                <a:cubicBezTo>
                  <a:pt x="1738" y="2742"/>
                  <a:pt x="1680" y="2745"/>
                  <a:pt x="1644" y="2745"/>
                </a:cubicBezTo>
                <a:lnTo>
                  <a:pt x="1480" y="2745"/>
                </a:lnTo>
                <a:cubicBezTo>
                  <a:pt x="1444" y="2745"/>
                  <a:pt x="1386" y="2742"/>
                  <a:pt x="1350" y="2736"/>
                </a:cubicBezTo>
                <a:cubicBezTo>
                  <a:pt x="1284" y="2724"/>
                  <a:pt x="1220" y="2706"/>
                  <a:pt x="1158" y="2684"/>
                </a:cubicBezTo>
                <a:cubicBezTo>
                  <a:pt x="1124" y="2672"/>
                  <a:pt x="1072" y="2645"/>
                  <a:pt x="1040" y="2627"/>
                </a:cubicBezTo>
                <a:lnTo>
                  <a:pt x="904" y="2549"/>
                </a:lnTo>
                <a:cubicBezTo>
                  <a:pt x="873" y="2531"/>
                  <a:pt x="824" y="2499"/>
                  <a:pt x="797" y="2476"/>
                </a:cubicBezTo>
                <a:cubicBezTo>
                  <a:pt x="743" y="2431"/>
                  <a:pt x="694" y="2382"/>
                  <a:pt x="649" y="2328"/>
                </a:cubicBezTo>
                <a:cubicBezTo>
                  <a:pt x="626" y="2301"/>
                  <a:pt x="594" y="2252"/>
                  <a:pt x="576" y="2221"/>
                </a:cubicBezTo>
                <a:lnTo>
                  <a:pt x="497" y="2084"/>
                </a:lnTo>
                <a:cubicBezTo>
                  <a:pt x="479" y="2053"/>
                  <a:pt x="453" y="2001"/>
                  <a:pt x="441" y="1967"/>
                </a:cubicBezTo>
                <a:cubicBezTo>
                  <a:pt x="418" y="1905"/>
                  <a:pt x="401" y="1840"/>
                  <a:pt x="389" y="1774"/>
                </a:cubicBezTo>
                <a:cubicBezTo>
                  <a:pt x="382" y="1738"/>
                  <a:pt x="379" y="1680"/>
                  <a:pt x="379" y="1644"/>
                </a:cubicBezTo>
                <a:lnTo>
                  <a:pt x="379" y="1482"/>
                </a:lnTo>
                <a:cubicBezTo>
                  <a:pt x="379" y="1446"/>
                  <a:pt x="382" y="1387"/>
                  <a:pt x="388" y="1352"/>
                </a:cubicBezTo>
                <a:cubicBezTo>
                  <a:pt x="400" y="1285"/>
                  <a:pt x="418" y="1220"/>
                  <a:pt x="441" y="1158"/>
                </a:cubicBezTo>
                <a:cubicBezTo>
                  <a:pt x="453" y="1124"/>
                  <a:pt x="479" y="1071"/>
                  <a:pt x="497" y="1040"/>
                </a:cubicBezTo>
                <a:lnTo>
                  <a:pt x="575" y="904"/>
                </a:lnTo>
                <a:cubicBezTo>
                  <a:pt x="594" y="873"/>
                  <a:pt x="626" y="824"/>
                  <a:pt x="649" y="796"/>
                </a:cubicBezTo>
                <a:cubicBezTo>
                  <a:pt x="694" y="743"/>
                  <a:pt x="743" y="694"/>
                  <a:pt x="797" y="649"/>
                </a:cubicBezTo>
                <a:cubicBezTo>
                  <a:pt x="824" y="626"/>
                  <a:pt x="873" y="594"/>
                  <a:pt x="904" y="576"/>
                </a:cubicBezTo>
                <a:lnTo>
                  <a:pt x="1040" y="497"/>
                </a:lnTo>
                <a:cubicBezTo>
                  <a:pt x="1071" y="479"/>
                  <a:pt x="1124" y="453"/>
                  <a:pt x="1157" y="441"/>
                </a:cubicBezTo>
                <a:cubicBezTo>
                  <a:pt x="1220" y="418"/>
                  <a:pt x="1285" y="401"/>
                  <a:pt x="1352" y="389"/>
                </a:cubicBezTo>
                <a:cubicBezTo>
                  <a:pt x="1387" y="382"/>
                  <a:pt x="1446" y="379"/>
                  <a:pt x="1482" y="379"/>
                </a:cubicBezTo>
                <a:lnTo>
                  <a:pt x="1643" y="379"/>
                </a:lnTo>
                <a:cubicBezTo>
                  <a:pt x="1679" y="379"/>
                  <a:pt x="1737" y="382"/>
                  <a:pt x="1773" y="389"/>
                </a:cubicBezTo>
                <a:cubicBezTo>
                  <a:pt x="1840" y="401"/>
                  <a:pt x="1905" y="418"/>
                  <a:pt x="1967" y="441"/>
                </a:cubicBezTo>
                <a:cubicBezTo>
                  <a:pt x="2001" y="453"/>
                  <a:pt x="2053" y="479"/>
                  <a:pt x="2085" y="497"/>
                </a:cubicBezTo>
                <a:lnTo>
                  <a:pt x="2220" y="576"/>
                </a:lnTo>
                <a:cubicBezTo>
                  <a:pt x="2251" y="594"/>
                  <a:pt x="2300" y="626"/>
                  <a:pt x="2328" y="649"/>
                </a:cubicBezTo>
                <a:cubicBezTo>
                  <a:pt x="2381" y="694"/>
                  <a:pt x="2430" y="743"/>
                  <a:pt x="2475" y="796"/>
                </a:cubicBezTo>
                <a:cubicBezTo>
                  <a:pt x="2499" y="824"/>
                  <a:pt x="2531" y="873"/>
                  <a:pt x="2549" y="904"/>
                </a:cubicBezTo>
                <a:lnTo>
                  <a:pt x="2627" y="1039"/>
                </a:lnTo>
                <a:cubicBezTo>
                  <a:pt x="2645" y="1071"/>
                  <a:pt x="2671" y="1123"/>
                  <a:pt x="2683" y="1157"/>
                </a:cubicBezTo>
                <a:cubicBezTo>
                  <a:pt x="2706" y="1219"/>
                  <a:pt x="2724" y="1285"/>
                  <a:pt x="2736" y="1352"/>
                </a:cubicBezTo>
                <a:cubicBezTo>
                  <a:pt x="2742" y="1387"/>
                  <a:pt x="2746" y="1446"/>
                  <a:pt x="2746" y="1482"/>
                </a:cubicBezTo>
                <a:lnTo>
                  <a:pt x="2746" y="1643"/>
                </a:lnTo>
                <a:close/>
                <a:moveTo>
                  <a:pt x="3124" y="1470"/>
                </a:moveTo>
                <a:cubicBezTo>
                  <a:pt x="3124" y="1434"/>
                  <a:pt x="3095" y="1402"/>
                  <a:pt x="3059" y="1399"/>
                </a:cubicBezTo>
                <a:lnTo>
                  <a:pt x="2989" y="1394"/>
                </a:lnTo>
                <a:cubicBezTo>
                  <a:pt x="2953" y="1390"/>
                  <a:pt x="2920" y="1359"/>
                  <a:pt x="2914" y="1323"/>
                </a:cubicBezTo>
                <a:cubicBezTo>
                  <a:pt x="2900" y="1244"/>
                  <a:pt x="2880" y="1167"/>
                  <a:pt x="2853" y="1093"/>
                </a:cubicBezTo>
                <a:cubicBezTo>
                  <a:pt x="2840" y="1059"/>
                  <a:pt x="2853" y="1015"/>
                  <a:pt x="2882" y="995"/>
                </a:cubicBezTo>
                <a:lnTo>
                  <a:pt x="2940" y="955"/>
                </a:lnTo>
                <a:cubicBezTo>
                  <a:pt x="2969" y="934"/>
                  <a:pt x="2979" y="892"/>
                  <a:pt x="2961" y="861"/>
                </a:cubicBezTo>
                <a:lnTo>
                  <a:pt x="2869" y="701"/>
                </a:lnTo>
                <a:cubicBezTo>
                  <a:pt x="2851" y="670"/>
                  <a:pt x="2810" y="657"/>
                  <a:pt x="2777" y="673"/>
                </a:cubicBezTo>
                <a:lnTo>
                  <a:pt x="2713" y="703"/>
                </a:lnTo>
                <a:cubicBezTo>
                  <a:pt x="2681" y="718"/>
                  <a:pt x="2637" y="707"/>
                  <a:pt x="2613" y="679"/>
                </a:cubicBezTo>
                <a:cubicBezTo>
                  <a:pt x="2562" y="619"/>
                  <a:pt x="2506" y="562"/>
                  <a:pt x="2445" y="511"/>
                </a:cubicBezTo>
                <a:cubicBezTo>
                  <a:pt x="2417" y="488"/>
                  <a:pt x="2406" y="444"/>
                  <a:pt x="2422" y="411"/>
                </a:cubicBezTo>
                <a:lnTo>
                  <a:pt x="2452" y="347"/>
                </a:lnTo>
                <a:cubicBezTo>
                  <a:pt x="2467" y="314"/>
                  <a:pt x="2454" y="273"/>
                  <a:pt x="2423" y="255"/>
                </a:cubicBezTo>
                <a:lnTo>
                  <a:pt x="2264" y="163"/>
                </a:lnTo>
                <a:cubicBezTo>
                  <a:pt x="2232" y="145"/>
                  <a:pt x="2190" y="155"/>
                  <a:pt x="2170" y="184"/>
                </a:cubicBezTo>
                <a:lnTo>
                  <a:pt x="2130" y="242"/>
                </a:lnTo>
                <a:cubicBezTo>
                  <a:pt x="2109" y="272"/>
                  <a:pt x="2065" y="284"/>
                  <a:pt x="2031" y="272"/>
                </a:cubicBezTo>
                <a:cubicBezTo>
                  <a:pt x="1957" y="245"/>
                  <a:pt x="1880" y="224"/>
                  <a:pt x="1801" y="210"/>
                </a:cubicBezTo>
                <a:cubicBezTo>
                  <a:pt x="1766" y="204"/>
                  <a:pt x="1734" y="171"/>
                  <a:pt x="1731" y="135"/>
                </a:cubicBezTo>
                <a:lnTo>
                  <a:pt x="1725" y="65"/>
                </a:lnTo>
                <a:cubicBezTo>
                  <a:pt x="1722" y="29"/>
                  <a:pt x="1690" y="0"/>
                  <a:pt x="1654" y="0"/>
                </a:cubicBezTo>
                <a:lnTo>
                  <a:pt x="1470" y="0"/>
                </a:lnTo>
                <a:cubicBezTo>
                  <a:pt x="1434" y="0"/>
                  <a:pt x="1402" y="29"/>
                  <a:pt x="1399" y="65"/>
                </a:cubicBezTo>
                <a:lnTo>
                  <a:pt x="1393" y="135"/>
                </a:lnTo>
                <a:cubicBezTo>
                  <a:pt x="1390" y="171"/>
                  <a:pt x="1359" y="204"/>
                  <a:pt x="1323" y="210"/>
                </a:cubicBezTo>
                <a:cubicBezTo>
                  <a:pt x="1244" y="224"/>
                  <a:pt x="1167" y="245"/>
                  <a:pt x="1093" y="272"/>
                </a:cubicBezTo>
                <a:cubicBezTo>
                  <a:pt x="1059" y="284"/>
                  <a:pt x="1015" y="272"/>
                  <a:pt x="995" y="242"/>
                </a:cubicBezTo>
                <a:lnTo>
                  <a:pt x="955" y="184"/>
                </a:lnTo>
                <a:cubicBezTo>
                  <a:pt x="934" y="155"/>
                  <a:pt x="892" y="145"/>
                  <a:pt x="861" y="163"/>
                </a:cubicBezTo>
                <a:lnTo>
                  <a:pt x="702" y="255"/>
                </a:lnTo>
                <a:cubicBezTo>
                  <a:pt x="670" y="273"/>
                  <a:pt x="657" y="314"/>
                  <a:pt x="673" y="347"/>
                </a:cubicBezTo>
                <a:lnTo>
                  <a:pt x="703" y="411"/>
                </a:lnTo>
                <a:cubicBezTo>
                  <a:pt x="718" y="444"/>
                  <a:pt x="707" y="488"/>
                  <a:pt x="679" y="511"/>
                </a:cubicBezTo>
                <a:cubicBezTo>
                  <a:pt x="618" y="562"/>
                  <a:pt x="562" y="619"/>
                  <a:pt x="511" y="680"/>
                </a:cubicBezTo>
                <a:cubicBezTo>
                  <a:pt x="488" y="707"/>
                  <a:pt x="444" y="718"/>
                  <a:pt x="411" y="703"/>
                </a:cubicBezTo>
                <a:lnTo>
                  <a:pt x="347" y="673"/>
                </a:lnTo>
                <a:cubicBezTo>
                  <a:pt x="314" y="658"/>
                  <a:pt x="273" y="670"/>
                  <a:pt x="255" y="702"/>
                </a:cubicBezTo>
                <a:lnTo>
                  <a:pt x="163" y="861"/>
                </a:lnTo>
                <a:cubicBezTo>
                  <a:pt x="145" y="892"/>
                  <a:pt x="155" y="934"/>
                  <a:pt x="184" y="955"/>
                </a:cubicBezTo>
                <a:lnTo>
                  <a:pt x="242" y="995"/>
                </a:lnTo>
                <a:cubicBezTo>
                  <a:pt x="272" y="1015"/>
                  <a:pt x="284" y="1059"/>
                  <a:pt x="272" y="1093"/>
                </a:cubicBezTo>
                <a:cubicBezTo>
                  <a:pt x="245" y="1167"/>
                  <a:pt x="224" y="1244"/>
                  <a:pt x="210" y="1323"/>
                </a:cubicBezTo>
                <a:cubicBezTo>
                  <a:pt x="204" y="1359"/>
                  <a:pt x="171" y="1390"/>
                  <a:pt x="135" y="1394"/>
                </a:cubicBezTo>
                <a:lnTo>
                  <a:pt x="65" y="1399"/>
                </a:lnTo>
                <a:cubicBezTo>
                  <a:pt x="29" y="1402"/>
                  <a:pt x="0" y="1434"/>
                  <a:pt x="0" y="1470"/>
                </a:cubicBezTo>
                <a:lnTo>
                  <a:pt x="0" y="1654"/>
                </a:lnTo>
                <a:cubicBezTo>
                  <a:pt x="0" y="1690"/>
                  <a:pt x="29" y="1722"/>
                  <a:pt x="65" y="1725"/>
                </a:cubicBezTo>
                <a:lnTo>
                  <a:pt x="135" y="1731"/>
                </a:lnTo>
                <a:cubicBezTo>
                  <a:pt x="171" y="1734"/>
                  <a:pt x="204" y="1766"/>
                  <a:pt x="210" y="1801"/>
                </a:cubicBezTo>
                <a:cubicBezTo>
                  <a:pt x="224" y="1880"/>
                  <a:pt x="245" y="1957"/>
                  <a:pt x="272" y="2031"/>
                </a:cubicBezTo>
                <a:cubicBezTo>
                  <a:pt x="284" y="2065"/>
                  <a:pt x="272" y="2109"/>
                  <a:pt x="242" y="2130"/>
                </a:cubicBezTo>
                <a:lnTo>
                  <a:pt x="184" y="2170"/>
                </a:lnTo>
                <a:cubicBezTo>
                  <a:pt x="155" y="2190"/>
                  <a:pt x="145" y="2232"/>
                  <a:pt x="163" y="2264"/>
                </a:cubicBezTo>
                <a:lnTo>
                  <a:pt x="255" y="2423"/>
                </a:lnTo>
                <a:cubicBezTo>
                  <a:pt x="273" y="2454"/>
                  <a:pt x="314" y="2467"/>
                  <a:pt x="347" y="2452"/>
                </a:cubicBezTo>
                <a:lnTo>
                  <a:pt x="411" y="2422"/>
                </a:lnTo>
                <a:cubicBezTo>
                  <a:pt x="444" y="2407"/>
                  <a:pt x="488" y="2417"/>
                  <a:pt x="511" y="2445"/>
                </a:cubicBezTo>
                <a:cubicBezTo>
                  <a:pt x="562" y="2506"/>
                  <a:pt x="618" y="2562"/>
                  <a:pt x="679" y="2613"/>
                </a:cubicBezTo>
                <a:cubicBezTo>
                  <a:pt x="707" y="2637"/>
                  <a:pt x="718" y="2681"/>
                  <a:pt x="703" y="2713"/>
                </a:cubicBezTo>
                <a:lnTo>
                  <a:pt x="673" y="2777"/>
                </a:lnTo>
                <a:cubicBezTo>
                  <a:pt x="657" y="2810"/>
                  <a:pt x="670" y="2851"/>
                  <a:pt x="702" y="2869"/>
                </a:cubicBezTo>
                <a:lnTo>
                  <a:pt x="861" y="2961"/>
                </a:lnTo>
                <a:cubicBezTo>
                  <a:pt x="892" y="2979"/>
                  <a:pt x="934" y="2970"/>
                  <a:pt x="955" y="2940"/>
                </a:cubicBezTo>
                <a:lnTo>
                  <a:pt x="995" y="2883"/>
                </a:lnTo>
                <a:cubicBezTo>
                  <a:pt x="1015" y="2853"/>
                  <a:pt x="1059" y="2840"/>
                  <a:pt x="1093" y="2853"/>
                </a:cubicBezTo>
                <a:cubicBezTo>
                  <a:pt x="1167" y="2880"/>
                  <a:pt x="1244" y="2900"/>
                  <a:pt x="1323" y="2914"/>
                </a:cubicBezTo>
                <a:cubicBezTo>
                  <a:pt x="1359" y="2921"/>
                  <a:pt x="1390" y="2953"/>
                  <a:pt x="1393" y="2989"/>
                </a:cubicBezTo>
                <a:lnTo>
                  <a:pt x="1399" y="3059"/>
                </a:lnTo>
                <a:cubicBezTo>
                  <a:pt x="1402" y="3095"/>
                  <a:pt x="1434" y="3124"/>
                  <a:pt x="1470" y="3124"/>
                </a:cubicBezTo>
                <a:lnTo>
                  <a:pt x="1654" y="3124"/>
                </a:lnTo>
                <a:cubicBezTo>
                  <a:pt x="1690" y="3124"/>
                  <a:pt x="1722" y="3095"/>
                  <a:pt x="1725" y="3059"/>
                </a:cubicBezTo>
                <a:lnTo>
                  <a:pt x="1731" y="2989"/>
                </a:lnTo>
                <a:cubicBezTo>
                  <a:pt x="1734" y="2953"/>
                  <a:pt x="1766" y="2921"/>
                  <a:pt x="1801" y="2914"/>
                </a:cubicBezTo>
                <a:cubicBezTo>
                  <a:pt x="1880" y="2900"/>
                  <a:pt x="1957" y="2880"/>
                  <a:pt x="2031" y="2853"/>
                </a:cubicBezTo>
                <a:cubicBezTo>
                  <a:pt x="2065" y="2840"/>
                  <a:pt x="2109" y="2853"/>
                  <a:pt x="2130" y="2883"/>
                </a:cubicBezTo>
                <a:lnTo>
                  <a:pt x="2170" y="2940"/>
                </a:lnTo>
                <a:cubicBezTo>
                  <a:pt x="2190" y="2970"/>
                  <a:pt x="2232" y="2979"/>
                  <a:pt x="2264" y="2961"/>
                </a:cubicBezTo>
                <a:lnTo>
                  <a:pt x="2423" y="2869"/>
                </a:lnTo>
                <a:cubicBezTo>
                  <a:pt x="2454" y="2851"/>
                  <a:pt x="2467" y="2810"/>
                  <a:pt x="2452" y="2777"/>
                </a:cubicBezTo>
                <a:lnTo>
                  <a:pt x="2422" y="2714"/>
                </a:lnTo>
                <a:cubicBezTo>
                  <a:pt x="2406" y="2681"/>
                  <a:pt x="2417" y="2637"/>
                  <a:pt x="2445" y="2614"/>
                </a:cubicBezTo>
                <a:cubicBezTo>
                  <a:pt x="2506" y="2562"/>
                  <a:pt x="2562" y="2506"/>
                  <a:pt x="2614" y="2445"/>
                </a:cubicBezTo>
                <a:cubicBezTo>
                  <a:pt x="2637" y="2417"/>
                  <a:pt x="2681" y="2407"/>
                  <a:pt x="2714" y="2422"/>
                </a:cubicBezTo>
                <a:lnTo>
                  <a:pt x="2777" y="2452"/>
                </a:lnTo>
                <a:cubicBezTo>
                  <a:pt x="2810" y="2467"/>
                  <a:pt x="2851" y="2454"/>
                  <a:pt x="2869" y="2423"/>
                </a:cubicBezTo>
                <a:lnTo>
                  <a:pt x="2961" y="2264"/>
                </a:lnTo>
                <a:cubicBezTo>
                  <a:pt x="2979" y="2232"/>
                  <a:pt x="2969" y="2190"/>
                  <a:pt x="2940" y="2170"/>
                </a:cubicBezTo>
                <a:lnTo>
                  <a:pt x="2882" y="2130"/>
                </a:lnTo>
                <a:cubicBezTo>
                  <a:pt x="2853" y="2109"/>
                  <a:pt x="2840" y="2065"/>
                  <a:pt x="2853" y="2031"/>
                </a:cubicBezTo>
                <a:cubicBezTo>
                  <a:pt x="2880" y="1957"/>
                  <a:pt x="2900" y="1880"/>
                  <a:pt x="2914" y="1801"/>
                </a:cubicBezTo>
                <a:cubicBezTo>
                  <a:pt x="2921" y="1766"/>
                  <a:pt x="2953" y="1734"/>
                  <a:pt x="2989" y="1731"/>
                </a:cubicBezTo>
                <a:lnTo>
                  <a:pt x="3059" y="1725"/>
                </a:lnTo>
                <a:cubicBezTo>
                  <a:pt x="3095" y="1722"/>
                  <a:pt x="3124" y="1690"/>
                  <a:pt x="3124" y="1654"/>
                </a:cubicBezTo>
                <a:lnTo>
                  <a:pt x="3124" y="1470"/>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a:p>
        </p:txBody>
      </p:sp>
      <p:sp>
        <p:nvSpPr>
          <p:cNvPr id="90" name="TextBox 89">
            <a:extLst>
              <a:ext uri="{FF2B5EF4-FFF2-40B4-BE49-F238E27FC236}">
                <a16:creationId xmlns:a16="http://schemas.microsoft.com/office/drawing/2014/main" id="{14A59838-65BC-4148-A8C3-C63B68228910}"/>
              </a:ext>
            </a:extLst>
          </p:cNvPr>
          <p:cNvSpPr txBox="1"/>
          <p:nvPr/>
        </p:nvSpPr>
        <p:spPr>
          <a:xfrm>
            <a:off x="426093" y="4173068"/>
            <a:ext cx="2937088" cy="461665"/>
          </a:xfrm>
          <a:prstGeom prst="rect">
            <a:avLst/>
          </a:prstGeom>
          <a:noFill/>
        </p:spPr>
        <p:txBody>
          <a:bodyPr wrap="square" lIns="0" rIns="0" rtlCol="0" anchor="b">
            <a:spAutoFit/>
          </a:bodyPr>
          <a:lstStyle/>
          <a:p>
            <a:r>
              <a:rPr lang="en-US" sz="2400" b="1" dirty="0">
                <a:solidFill>
                  <a:schemeClr val="tx2"/>
                </a:solidFill>
              </a:rPr>
              <a:t>Flat UI Color Picker</a:t>
            </a:r>
          </a:p>
        </p:txBody>
      </p:sp>
      <p:grpSp>
        <p:nvGrpSpPr>
          <p:cNvPr id="92" name="Group 91">
            <a:extLst>
              <a:ext uri="{FF2B5EF4-FFF2-40B4-BE49-F238E27FC236}">
                <a16:creationId xmlns:a16="http://schemas.microsoft.com/office/drawing/2014/main" id="{C8314897-AA0A-4F87-8E15-45EE260E8D3C}"/>
              </a:ext>
            </a:extLst>
          </p:cNvPr>
          <p:cNvGrpSpPr/>
          <p:nvPr/>
        </p:nvGrpSpPr>
        <p:grpSpPr>
          <a:xfrm>
            <a:off x="2691532" y="4173068"/>
            <a:ext cx="4206521" cy="2075639"/>
            <a:chOff x="8929772" y="4532542"/>
            <a:chExt cx="4206521" cy="2075639"/>
          </a:xfrm>
        </p:grpSpPr>
        <p:sp>
          <p:nvSpPr>
            <p:cNvPr id="93" name="TextBox 92">
              <a:extLst>
                <a:ext uri="{FF2B5EF4-FFF2-40B4-BE49-F238E27FC236}">
                  <a16:creationId xmlns:a16="http://schemas.microsoft.com/office/drawing/2014/main" id="{14322A77-E78A-4F77-814C-C00D68C11EDD}"/>
                </a:ext>
              </a:extLst>
            </p:cNvPr>
            <p:cNvSpPr txBox="1"/>
            <p:nvPr/>
          </p:nvSpPr>
          <p:spPr>
            <a:xfrm>
              <a:off x="10199205" y="6146516"/>
              <a:ext cx="2937088" cy="461665"/>
            </a:xfrm>
            <a:prstGeom prst="rect">
              <a:avLst/>
            </a:prstGeom>
            <a:noFill/>
          </p:spPr>
          <p:txBody>
            <a:bodyPr wrap="square" lIns="0" rIns="0" rtlCol="0" anchor="b">
              <a:spAutoFit/>
            </a:bodyPr>
            <a:lstStyle/>
            <a:p>
              <a:r>
                <a:rPr lang="en-US" sz="2400" b="1" dirty="0" err="1">
                  <a:solidFill>
                    <a:schemeClr val="accent5"/>
                  </a:solidFill>
                </a:rPr>
                <a:t>Freebiesbug</a:t>
              </a:r>
              <a:endParaRPr lang="en-US" sz="2400" b="1" dirty="0">
                <a:solidFill>
                  <a:schemeClr val="accent5"/>
                </a:solidFill>
              </a:endParaRPr>
            </a:p>
          </p:txBody>
        </p:sp>
        <p:sp>
          <p:nvSpPr>
            <p:cNvPr id="94" name="TextBox 93">
              <a:extLst>
                <a:ext uri="{FF2B5EF4-FFF2-40B4-BE49-F238E27FC236}">
                  <a16:creationId xmlns:a16="http://schemas.microsoft.com/office/drawing/2014/main" id="{4386CCE3-21A1-41E3-A2B7-3637356EAF78}"/>
                </a:ext>
              </a:extLst>
            </p:cNvPr>
            <p:cNvSpPr txBox="1"/>
            <p:nvPr/>
          </p:nvSpPr>
          <p:spPr>
            <a:xfrm>
              <a:off x="8929772" y="4532542"/>
              <a:ext cx="2929293" cy="276999"/>
            </a:xfrm>
            <a:prstGeom prst="rect">
              <a:avLst/>
            </a:prstGeom>
            <a:noFill/>
          </p:spPr>
          <p:txBody>
            <a:bodyPr wrap="square" lIns="0" rIns="0" rtlCol="0" anchor="t">
              <a:spAutoFit/>
            </a:bodyPr>
            <a:lstStyle/>
            <a:p>
              <a:pPr algn="just"/>
              <a:endParaRPr lang="en-US" sz="1200" dirty="0">
                <a:solidFill>
                  <a:schemeClr val="tx1">
                    <a:lumMod val="65000"/>
                    <a:lumOff val="35000"/>
                  </a:schemeClr>
                </a:solidFill>
              </a:endParaRPr>
            </a:p>
          </p:txBody>
        </p:sp>
      </p:grpSp>
      <p:grpSp>
        <p:nvGrpSpPr>
          <p:cNvPr id="95" name="Group 94">
            <a:extLst>
              <a:ext uri="{FF2B5EF4-FFF2-40B4-BE49-F238E27FC236}">
                <a16:creationId xmlns:a16="http://schemas.microsoft.com/office/drawing/2014/main" id="{CBFE4ADA-C2D0-49A2-8848-7F986B2171D2}"/>
              </a:ext>
            </a:extLst>
          </p:cNvPr>
          <p:cNvGrpSpPr/>
          <p:nvPr/>
        </p:nvGrpSpPr>
        <p:grpSpPr>
          <a:xfrm>
            <a:off x="2844300" y="3284152"/>
            <a:ext cx="1954128" cy="408943"/>
            <a:chOff x="8921977" y="4121011"/>
            <a:chExt cx="2937088" cy="688530"/>
          </a:xfrm>
        </p:grpSpPr>
        <p:sp>
          <p:nvSpPr>
            <p:cNvPr id="96" name="TextBox 95">
              <a:extLst>
                <a:ext uri="{FF2B5EF4-FFF2-40B4-BE49-F238E27FC236}">
                  <a16:creationId xmlns:a16="http://schemas.microsoft.com/office/drawing/2014/main" id="{0B6BD9F8-26CF-4666-859F-7195D63D9957}"/>
                </a:ext>
              </a:extLst>
            </p:cNvPr>
            <p:cNvSpPr txBox="1"/>
            <p:nvPr/>
          </p:nvSpPr>
          <p:spPr>
            <a:xfrm>
              <a:off x="8921977" y="4121011"/>
              <a:ext cx="2937088" cy="461665"/>
            </a:xfrm>
            <a:prstGeom prst="rect">
              <a:avLst/>
            </a:prstGeom>
            <a:noFill/>
          </p:spPr>
          <p:txBody>
            <a:bodyPr wrap="square" lIns="0" rIns="0" rtlCol="0" anchor="b">
              <a:spAutoFit/>
            </a:bodyPr>
            <a:lstStyle/>
            <a:p>
              <a:r>
                <a:rPr lang="en-US" sz="2400" b="1" dirty="0">
                  <a:solidFill>
                    <a:schemeClr val="accent4"/>
                  </a:solidFill>
                </a:rPr>
                <a:t>Perfect Icons</a:t>
              </a:r>
            </a:p>
          </p:txBody>
        </p:sp>
        <p:sp>
          <p:nvSpPr>
            <p:cNvPr id="97" name="TextBox 96">
              <a:extLst>
                <a:ext uri="{FF2B5EF4-FFF2-40B4-BE49-F238E27FC236}">
                  <a16:creationId xmlns:a16="http://schemas.microsoft.com/office/drawing/2014/main" id="{721A1C50-18A7-4264-A44D-DB81941224A4}"/>
                </a:ext>
              </a:extLst>
            </p:cNvPr>
            <p:cNvSpPr txBox="1"/>
            <p:nvPr/>
          </p:nvSpPr>
          <p:spPr>
            <a:xfrm>
              <a:off x="8929772" y="4532542"/>
              <a:ext cx="2929293" cy="276999"/>
            </a:xfrm>
            <a:prstGeom prst="rect">
              <a:avLst/>
            </a:prstGeom>
            <a:noFill/>
          </p:spPr>
          <p:txBody>
            <a:bodyPr wrap="square" lIns="0" rIns="0" rtlCol="0" anchor="t">
              <a:spAutoFit/>
            </a:bodyPr>
            <a:lstStyle/>
            <a:p>
              <a:pPr algn="just"/>
              <a:endParaRPr lang="en-US" sz="1200" dirty="0">
                <a:solidFill>
                  <a:schemeClr val="tx1">
                    <a:lumMod val="65000"/>
                    <a:lumOff val="35000"/>
                  </a:schemeClr>
                </a:solidFill>
              </a:endParaRPr>
            </a:p>
          </p:txBody>
        </p:sp>
      </p:grpSp>
      <p:sp>
        <p:nvSpPr>
          <p:cNvPr id="99" name="TextBox 98">
            <a:extLst>
              <a:ext uri="{FF2B5EF4-FFF2-40B4-BE49-F238E27FC236}">
                <a16:creationId xmlns:a16="http://schemas.microsoft.com/office/drawing/2014/main" id="{1C4B6378-D1D4-425B-980F-EAF3819E3FBE}"/>
              </a:ext>
            </a:extLst>
          </p:cNvPr>
          <p:cNvSpPr txBox="1"/>
          <p:nvPr/>
        </p:nvSpPr>
        <p:spPr>
          <a:xfrm>
            <a:off x="2634611" y="1122476"/>
            <a:ext cx="2937088" cy="461665"/>
          </a:xfrm>
          <a:prstGeom prst="rect">
            <a:avLst/>
          </a:prstGeom>
          <a:noFill/>
        </p:spPr>
        <p:txBody>
          <a:bodyPr wrap="square" lIns="0" rIns="0" rtlCol="0" anchor="b">
            <a:spAutoFit/>
          </a:bodyPr>
          <a:lstStyle/>
          <a:p>
            <a:r>
              <a:rPr lang="en-US" sz="2400" b="1" dirty="0">
                <a:solidFill>
                  <a:schemeClr val="accent2"/>
                </a:solidFill>
              </a:rPr>
              <a:t>Font Awesome</a:t>
            </a:r>
          </a:p>
        </p:txBody>
      </p:sp>
      <p:sp>
        <p:nvSpPr>
          <p:cNvPr id="102" name="Freeform 77">
            <a:extLst>
              <a:ext uri="{FF2B5EF4-FFF2-40B4-BE49-F238E27FC236}">
                <a16:creationId xmlns:a16="http://schemas.microsoft.com/office/drawing/2014/main" id="{1987F7D8-906A-45BD-965B-170B0AB18751}"/>
              </a:ext>
            </a:extLst>
          </p:cNvPr>
          <p:cNvSpPr>
            <a:spLocks noEditPoints="1"/>
          </p:cNvSpPr>
          <p:nvPr/>
        </p:nvSpPr>
        <p:spPr bwMode="auto">
          <a:xfrm>
            <a:off x="1059566" y="1077318"/>
            <a:ext cx="547347" cy="485277"/>
          </a:xfrm>
          <a:custGeom>
            <a:avLst/>
            <a:gdLst>
              <a:gd name="T0" fmla="*/ 2683 w 3124"/>
              <a:gd name="T1" fmla="*/ 1968 h 3124"/>
              <a:gd name="T2" fmla="*/ 2475 w 3124"/>
              <a:gd name="T3" fmla="*/ 2328 h 3124"/>
              <a:gd name="T4" fmla="*/ 2085 w 3124"/>
              <a:gd name="T5" fmla="*/ 2627 h 3124"/>
              <a:gd name="T6" fmla="*/ 1644 w 3124"/>
              <a:gd name="T7" fmla="*/ 2745 h 3124"/>
              <a:gd name="T8" fmla="*/ 1158 w 3124"/>
              <a:gd name="T9" fmla="*/ 2684 h 3124"/>
              <a:gd name="T10" fmla="*/ 797 w 3124"/>
              <a:gd name="T11" fmla="*/ 2476 h 3124"/>
              <a:gd name="T12" fmla="*/ 497 w 3124"/>
              <a:gd name="T13" fmla="*/ 2084 h 3124"/>
              <a:gd name="T14" fmla="*/ 379 w 3124"/>
              <a:gd name="T15" fmla="*/ 1644 h 3124"/>
              <a:gd name="T16" fmla="*/ 441 w 3124"/>
              <a:gd name="T17" fmla="*/ 1158 h 3124"/>
              <a:gd name="T18" fmla="*/ 649 w 3124"/>
              <a:gd name="T19" fmla="*/ 796 h 3124"/>
              <a:gd name="T20" fmla="*/ 1040 w 3124"/>
              <a:gd name="T21" fmla="*/ 497 h 3124"/>
              <a:gd name="T22" fmla="*/ 1482 w 3124"/>
              <a:gd name="T23" fmla="*/ 379 h 3124"/>
              <a:gd name="T24" fmla="*/ 1967 w 3124"/>
              <a:gd name="T25" fmla="*/ 441 h 3124"/>
              <a:gd name="T26" fmla="*/ 2328 w 3124"/>
              <a:gd name="T27" fmla="*/ 649 h 3124"/>
              <a:gd name="T28" fmla="*/ 2627 w 3124"/>
              <a:gd name="T29" fmla="*/ 1039 h 3124"/>
              <a:gd name="T30" fmla="*/ 2746 w 3124"/>
              <a:gd name="T31" fmla="*/ 1482 h 3124"/>
              <a:gd name="T32" fmla="*/ 3059 w 3124"/>
              <a:gd name="T33" fmla="*/ 1399 h 3124"/>
              <a:gd name="T34" fmla="*/ 2853 w 3124"/>
              <a:gd name="T35" fmla="*/ 1093 h 3124"/>
              <a:gd name="T36" fmla="*/ 2961 w 3124"/>
              <a:gd name="T37" fmla="*/ 861 h 3124"/>
              <a:gd name="T38" fmla="*/ 2713 w 3124"/>
              <a:gd name="T39" fmla="*/ 703 h 3124"/>
              <a:gd name="T40" fmla="*/ 2422 w 3124"/>
              <a:gd name="T41" fmla="*/ 411 h 3124"/>
              <a:gd name="T42" fmla="*/ 2264 w 3124"/>
              <a:gd name="T43" fmla="*/ 163 h 3124"/>
              <a:gd name="T44" fmla="*/ 2031 w 3124"/>
              <a:gd name="T45" fmla="*/ 272 h 3124"/>
              <a:gd name="T46" fmla="*/ 1725 w 3124"/>
              <a:gd name="T47" fmla="*/ 65 h 3124"/>
              <a:gd name="T48" fmla="*/ 1399 w 3124"/>
              <a:gd name="T49" fmla="*/ 65 h 3124"/>
              <a:gd name="T50" fmla="*/ 1093 w 3124"/>
              <a:gd name="T51" fmla="*/ 272 h 3124"/>
              <a:gd name="T52" fmla="*/ 861 w 3124"/>
              <a:gd name="T53" fmla="*/ 163 h 3124"/>
              <a:gd name="T54" fmla="*/ 703 w 3124"/>
              <a:gd name="T55" fmla="*/ 411 h 3124"/>
              <a:gd name="T56" fmla="*/ 411 w 3124"/>
              <a:gd name="T57" fmla="*/ 703 h 3124"/>
              <a:gd name="T58" fmla="*/ 163 w 3124"/>
              <a:gd name="T59" fmla="*/ 861 h 3124"/>
              <a:gd name="T60" fmla="*/ 272 w 3124"/>
              <a:gd name="T61" fmla="*/ 1093 h 3124"/>
              <a:gd name="T62" fmla="*/ 65 w 3124"/>
              <a:gd name="T63" fmla="*/ 1399 h 3124"/>
              <a:gd name="T64" fmla="*/ 65 w 3124"/>
              <a:gd name="T65" fmla="*/ 1725 h 3124"/>
              <a:gd name="T66" fmla="*/ 272 w 3124"/>
              <a:gd name="T67" fmla="*/ 2031 h 3124"/>
              <a:gd name="T68" fmla="*/ 163 w 3124"/>
              <a:gd name="T69" fmla="*/ 2264 h 3124"/>
              <a:gd name="T70" fmla="*/ 411 w 3124"/>
              <a:gd name="T71" fmla="*/ 2422 h 3124"/>
              <a:gd name="T72" fmla="*/ 703 w 3124"/>
              <a:gd name="T73" fmla="*/ 2713 h 3124"/>
              <a:gd name="T74" fmla="*/ 861 w 3124"/>
              <a:gd name="T75" fmla="*/ 2961 h 3124"/>
              <a:gd name="T76" fmla="*/ 1093 w 3124"/>
              <a:gd name="T77" fmla="*/ 2853 h 3124"/>
              <a:gd name="T78" fmla="*/ 1399 w 3124"/>
              <a:gd name="T79" fmla="*/ 3059 h 3124"/>
              <a:gd name="T80" fmla="*/ 1725 w 3124"/>
              <a:gd name="T81" fmla="*/ 3059 h 3124"/>
              <a:gd name="T82" fmla="*/ 2031 w 3124"/>
              <a:gd name="T83" fmla="*/ 2853 h 3124"/>
              <a:gd name="T84" fmla="*/ 2264 w 3124"/>
              <a:gd name="T85" fmla="*/ 2961 h 3124"/>
              <a:gd name="T86" fmla="*/ 2422 w 3124"/>
              <a:gd name="T87" fmla="*/ 2714 h 3124"/>
              <a:gd name="T88" fmla="*/ 2714 w 3124"/>
              <a:gd name="T89" fmla="*/ 2422 h 3124"/>
              <a:gd name="T90" fmla="*/ 2961 w 3124"/>
              <a:gd name="T91" fmla="*/ 2264 h 3124"/>
              <a:gd name="T92" fmla="*/ 2853 w 3124"/>
              <a:gd name="T93" fmla="*/ 2031 h 3124"/>
              <a:gd name="T94" fmla="*/ 3059 w 3124"/>
              <a:gd name="T95" fmla="*/ 1725 h 3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124" h="3124">
                <a:moveTo>
                  <a:pt x="2746" y="1643"/>
                </a:moveTo>
                <a:cubicBezTo>
                  <a:pt x="2746" y="1679"/>
                  <a:pt x="2742" y="1737"/>
                  <a:pt x="2736" y="1773"/>
                </a:cubicBezTo>
                <a:cubicBezTo>
                  <a:pt x="2724" y="1840"/>
                  <a:pt x="2706" y="1905"/>
                  <a:pt x="2683" y="1968"/>
                </a:cubicBezTo>
                <a:cubicBezTo>
                  <a:pt x="2671" y="2002"/>
                  <a:pt x="2645" y="2054"/>
                  <a:pt x="2627" y="2085"/>
                </a:cubicBezTo>
                <a:lnTo>
                  <a:pt x="2549" y="2220"/>
                </a:lnTo>
                <a:cubicBezTo>
                  <a:pt x="2531" y="2251"/>
                  <a:pt x="2499" y="2300"/>
                  <a:pt x="2475" y="2328"/>
                </a:cubicBezTo>
                <a:cubicBezTo>
                  <a:pt x="2431" y="2381"/>
                  <a:pt x="2381" y="2431"/>
                  <a:pt x="2328" y="2475"/>
                </a:cubicBezTo>
                <a:cubicBezTo>
                  <a:pt x="2300" y="2499"/>
                  <a:pt x="2251" y="2531"/>
                  <a:pt x="2220" y="2549"/>
                </a:cubicBezTo>
                <a:lnTo>
                  <a:pt x="2085" y="2627"/>
                </a:lnTo>
                <a:cubicBezTo>
                  <a:pt x="2053" y="2645"/>
                  <a:pt x="2001" y="2671"/>
                  <a:pt x="1967" y="2684"/>
                </a:cubicBezTo>
                <a:cubicBezTo>
                  <a:pt x="1905" y="2706"/>
                  <a:pt x="1840" y="2724"/>
                  <a:pt x="1774" y="2736"/>
                </a:cubicBezTo>
                <a:cubicBezTo>
                  <a:pt x="1738" y="2742"/>
                  <a:pt x="1680" y="2745"/>
                  <a:pt x="1644" y="2745"/>
                </a:cubicBezTo>
                <a:lnTo>
                  <a:pt x="1480" y="2745"/>
                </a:lnTo>
                <a:cubicBezTo>
                  <a:pt x="1444" y="2745"/>
                  <a:pt x="1386" y="2742"/>
                  <a:pt x="1350" y="2736"/>
                </a:cubicBezTo>
                <a:cubicBezTo>
                  <a:pt x="1284" y="2724"/>
                  <a:pt x="1220" y="2706"/>
                  <a:pt x="1158" y="2684"/>
                </a:cubicBezTo>
                <a:cubicBezTo>
                  <a:pt x="1124" y="2672"/>
                  <a:pt x="1072" y="2645"/>
                  <a:pt x="1040" y="2627"/>
                </a:cubicBezTo>
                <a:lnTo>
                  <a:pt x="904" y="2549"/>
                </a:lnTo>
                <a:cubicBezTo>
                  <a:pt x="873" y="2531"/>
                  <a:pt x="824" y="2499"/>
                  <a:pt x="797" y="2476"/>
                </a:cubicBezTo>
                <a:cubicBezTo>
                  <a:pt x="743" y="2431"/>
                  <a:pt x="694" y="2382"/>
                  <a:pt x="649" y="2328"/>
                </a:cubicBezTo>
                <a:cubicBezTo>
                  <a:pt x="626" y="2301"/>
                  <a:pt x="594" y="2252"/>
                  <a:pt x="576" y="2221"/>
                </a:cubicBezTo>
                <a:lnTo>
                  <a:pt x="497" y="2084"/>
                </a:lnTo>
                <a:cubicBezTo>
                  <a:pt x="479" y="2053"/>
                  <a:pt x="453" y="2001"/>
                  <a:pt x="441" y="1967"/>
                </a:cubicBezTo>
                <a:cubicBezTo>
                  <a:pt x="418" y="1905"/>
                  <a:pt x="401" y="1840"/>
                  <a:pt x="389" y="1774"/>
                </a:cubicBezTo>
                <a:cubicBezTo>
                  <a:pt x="382" y="1738"/>
                  <a:pt x="379" y="1680"/>
                  <a:pt x="379" y="1644"/>
                </a:cubicBezTo>
                <a:lnTo>
                  <a:pt x="379" y="1482"/>
                </a:lnTo>
                <a:cubicBezTo>
                  <a:pt x="379" y="1446"/>
                  <a:pt x="382" y="1387"/>
                  <a:pt x="388" y="1352"/>
                </a:cubicBezTo>
                <a:cubicBezTo>
                  <a:pt x="400" y="1285"/>
                  <a:pt x="418" y="1220"/>
                  <a:pt x="441" y="1158"/>
                </a:cubicBezTo>
                <a:cubicBezTo>
                  <a:pt x="453" y="1124"/>
                  <a:pt x="479" y="1071"/>
                  <a:pt x="497" y="1040"/>
                </a:cubicBezTo>
                <a:lnTo>
                  <a:pt x="575" y="904"/>
                </a:lnTo>
                <a:cubicBezTo>
                  <a:pt x="594" y="873"/>
                  <a:pt x="626" y="824"/>
                  <a:pt x="649" y="796"/>
                </a:cubicBezTo>
                <a:cubicBezTo>
                  <a:pt x="694" y="743"/>
                  <a:pt x="743" y="694"/>
                  <a:pt x="797" y="649"/>
                </a:cubicBezTo>
                <a:cubicBezTo>
                  <a:pt x="824" y="626"/>
                  <a:pt x="873" y="594"/>
                  <a:pt x="904" y="576"/>
                </a:cubicBezTo>
                <a:lnTo>
                  <a:pt x="1040" y="497"/>
                </a:lnTo>
                <a:cubicBezTo>
                  <a:pt x="1071" y="479"/>
                  <a:pt x="1124" y="453"/>
                  <a:pt x="1157" y="441"/>
                </a:cubicBezTo>
                <a:cubicBezTo>
                  <a:pt x="1220" y="418"/>
                  <a:pt x="1285" y="401"/>
                  <a:pt x="1352" y="389"/>
                </a:cubicBezTo>
                <a:cubicBezTo>
                  <a:pt x="1387" y="382"/>
                  <a:pt x="1446" y="379"/>
                  <a:pt x="1482" y="379"/>
                </a:cubicBezTo>
                <a:lnTo>
                  <a:pt x="1643" y="379"/>
                </a:lnTo>
                <a:cubicBezTo>
                  <a:pt x="1679" y="379"/>
                  <a:pt x="1737" y="382"/>
                  <a:pt x="1773" y="389"/>
                </a:cubicBezTo>
                <a:cubicBezTo>
                  <a:pt x="1840" y="401"/>
                  <a:pt x="1905" y="418"/>
                  <a:pt x="1967" y="441"/>
                </a:cubicBezTo>
                <a:cubicBezTo>
                  <a:pt x="2001" y="453"/>
                  <a:pt x="2053" y="479"/>
                  <a:pt x="2085" y="497"/>
                </a:cubicBezTo>
                <a:lnTo>
                  <a:pt x="2220" y="576"/>
                </a:lnTo>
                <a:cubicBezTo>
                  <a:pt x="2251" y="594"/>
                  <a:pt x="2300" y="626"/>
                  <a:pt x="2328" y="649"/>
                </a:cubicBezTo>
                <a:cubicBezTo>
                  <a:pt x="2381" y="694"/>
                  <a:pt x="2430" y="743"/>
                  <a:pt x="2475" y="796"/>
                </a:cubicBezTo>
                <a:cubicBezTo>
                  <a:pt x="2499" y="824"/>
                  <a:pt x="2531" y="873"/>
                  <a:pt x="2549" y="904"/>
                </a:cubicBezTo>
                <a:lnTo>
                  <a:pt x="2627" y="1039"/>
                </a:lnTo>
                <a:cubicBezTo>
                  <a:pt x="2645" y="1071"/>
                  <a:pt x="2671" y="1123"/>
                  <a:pt x="2683" y="1157"/>
                </a:cubicBezTo>
                <a:cubicBezTo>
                  <a:pt x="2706" y="1219"/>
                  <a:pt x="2724" y="1285"/>
                  <a:pt x="2736" y="1352"/>
                </a:cubicBezTo>
                <a:cubicBezTo>
                  <a:pt x="2742" y="1387"/>
                  <a:pt x="2746" y="1446"/>
                  <a:pt x="2746" y="1482"/>
                </a:cubicBezTo>
                <a:lnTo>
                  <a:pt x="2746" y="1643"/>
                </a:lnTo>
                <a:close/>
                <a:moveTo>
                  <a:pt x="3124" y="1470"/>
                </a:moveTo>
                <a:cubicBezTo>
                  <a:pt x="3124" y="1434"/>
                  <a:pt x="3095" y="1402"/>
                  <a:pt x="3059" y="1399"/>
                </a:cubicBezTo>
                <a:lnTo>
                  <a:pt x="2989" y="1394"/>
                </a:lnTo>
                <a:cubicBezTo>
                  <a:pt x="2953" y="1390"/>
                  <a:pt x="2920" y="1359"/>
                  <a:pt x="2914" y="1323"/>
                </a:cubicBezTo>
                <a:cubicBezTo>
                  <a:pt x="2900" y="1244"/>
                  <a:pt x="2880" y="1167"/>
                  <a:pt x="2853" y="1093"/>
                </a:cubicBezTo>
                <a:cubicBezTo>
                  <a:pt x="2840" y="1059"/>
                  <a:pt x="2853" y="1015"/>
                  <a:pt x="2882" y="995"/>
                </a:cubicBezTo>
                <a:lnTo>
                  <a:pt x="2940" y="955"/>
                </a:lnTo>
                <a:cubicBezTo>
                  <a:pt x="2969" y="934"/>
                  <a:pt x="2979" y="892"/>
                  <a:pt x="2961" y="861"/>
                </a:cubicBezTo>
                <a:lnTo>
                  <a:pt x="2869" y="701"/>
                </a:lnTo>
                <a:cubicBezTo>
                  <a:pt x="2851" y="670"/>
                  <a:pt x="2810" y="657"/>
                  <a:pt x="2777" y="673"/>
                </a:cubicBezTo>
                <a:lnTo>
                  <a:pt x="2713" y="703"/>
                </a:lnTo>
                <a:cubicBezTo>
                  <a:pt x="2681" y="718"/>
                  <a:pt x="2637" y="707"/>
                  <a:pt x="2613" y="679"/>
                </a:cubicBezTo>
                <a:cubicBezTo>
                  <a:pt x="2562" y="619"/>
                  <a:pt x="2506" y="562"/>
                  <a:pt x="2445" y="511"/>
                </a:cubicBezTo>
                <a:cubicBezTo>
                  <a:pt x="2417" y="488"/>
                  <a:pt x="2406" y="444"/>
                  <a:pt x="2422" y="411"/>
                </a:cubicBezTo>
                <a:lnTo>
                  <a:pt x="2452" y="347"/>
                </a:lnTo>
                <a:cubicBezTo>
                  <a:pt x="2467" y="314"/>
                  <a:pt x="2454" y="273"/>
                  <a:pt x="2423" y="255"/>
                </a:cubicBezTo>
                <a:lnTo>
                  <a:pt x="2264" y="163"/>
                </a:lnTo>
                <a:cubicBezTo>
                  <a:pt x="2232" y="145"/>
                  <a:pt x="2190" y="155"/>
                  <a:pt x="2170" y="184"/>
                </a:cubicBezTo>
                <a:lnTo>
                  <a:pt x="2130" y="242"/>
                </a:lnTo>
                <a:cubicBezTo>
                  <a:pt x="2109" y="272"/>
                  <a:pt x="2065" y="284"/>
                  <a:pt x="2031" y="272"/>
                </a:cubicBezTo>
                <a:cubicBezTo>
                  <a:pt x="1957" y="245"/>
                  <a:pt x="1880" y="224"/>
                  <a:pt x="1801" y="210"/>
                </a:cubicBezTo>
                <a:cubicBezTo>
                  <a:pt x="1766" y="204"/>
                  <a:pt x="1734" y="171"/>
                  <a:pt x="1731" y="135"/>
                </a:cubicBezTo>
                <a:lnTo>
                  <a:pt x="1725" y="65"/>
                </a:lnTo>
                <a:cubicBezTo>
                  <a:pt x="1722" y="29"/>
                  <a:pt x="1690" y="0"/>
                  <a:pt x="1654" y="0"/>
                </a:cubicBezTo>
                <a:lnTo>
                  <a:pt x="1470" y="0"/>
                </a:lnTo>
                <a:cubicBezTo>
                  <a:pt x="1434" y="0"/>
                  <a:pt x="1402" y="29"/>
                  <a:pt x="1399" y="65"/>
                </a:cubicBezTo>
                <a:lnTo>
                  <a:pt x="1393" y="135"/>
                </a:lnTo>
                <a:cubicBezTo>
                  <a:pt x="1390" y="171"/>
                  <a:pt x="1359" y="204"/>
                  <a:pt x="1323" y="210"/>
                </a:cubicBezTo>
                <a:cubicBezTo>
                  <a:pt x="1244" y="224"/>
                  <a:pt x="1167" y="245"/>
                  <a:pt x="1093" y="272"/>
                </a:cubicBezTo>
                <a:cubicBezTo>
                  <a:pt x="1059" y="284"/>
                  <a:pt x="1015" y="272"/>
                  <a:pt x="995" y="242"/>
                </a:cubicBezTo>
                <a:lnTo>
                  <a:pt x="955" y="184"/>
                </a:lnTo>
                <a:cubicBezTo>
                  <a:pt x="934" y="155"/>
                  <a:pt x="892" y="145"/>
                  <a:pt x="861" y="163"/>
                </a:cubicBezTo>
                <a:lnTo>
                  <a:pt x="702" y="255"/>
                </a:lnTo>
                <a:cubicBezTo>
                  <a:pt x="670" y="273"/>
                  <a:pt x="657" y="314"/>
                  <a:pt x="673" y="347"/>
                </a:cubicBezTo>
                <a:lnTo>
                  <a:pt x="703" y="411"/>
                </a:lnTo>
                <a:cubicBezTo>
                  <a:pt x="718" y="444"/>
                  <a:pt x="707" y="488"/>
                  <a:pt x="679" y="511"/>
                </a:cubicBezTo>
                <a:cubicBezTo>
                  <a:pt x="618" y="562"/>
                  <a:pt x="562" y="619"/>
                  <a:pt x="511" y="680"/>
                </a:cubicBezTo>
                <a:cubicBezTo>
                  <a:pt x="488" y="707"/>
                  <a:pt x="444" y="718"/>
                  <a:pt x="411" y="703"/>
                </a:cubicBezTo>
                <a:lnTo>
                  <a:pt x="347" y="673"/>
                </a:lnTo>
                <a:cubicBezTo>
                  <a:pt x="314" y="658"/>
                  <a:pt x="273" y="670"/>
                  <a:pt x="255" y="702"/>
                </a:cubicBezTo>
                <a:lnTo>
                  <a:pt x="163" y="861"/>
                </a:lnTo>
                <a:cubicBezTo>
                  <a:pt x="145" y="892"/>
                  <a:pt x="155" y="934"/>
                  <a:pt x="184" y="955"/>
                </a:cubicBezTo>
                <a:lnTo>
                  <a:pt x="242" y="995"/>
                </a:lnTo>
                <a:cubicBezTo>
                  <a:pt x="272" y="1015"/>
                  <a:pt x="284" y="1059"/>
                  <a:pt x="272" y="1093"/>
                </a:cubicBezTo>
                <a:cubicBezTo>
                  <a:pt x="245" y="1167"/>
                  <a:pt x="224" y="1244"/>
                  <a:pt x="210" y="1323"/>
                </a:cubicBezTo>
                <a:cubicBezTo>
                  <a:pt x="204" y="1359"/>
                  <a:pt x="171" y="1390"/>
                  <a:pt x="135" y="1394"/>
                </a:cubicBezTo>
                <a:lnTo>
                  <a:pt x="65" y="1399"/>
                </a:lnTo>
                <a:cubicBezTo>
                  <a:pt x="29" y="1402"/>
                  <a:pt x="0" y="1434"/>
                  <a:pt x="0" y="1470"/>
                </a:cubicBezTo>
                <a:lnTo>
                  <a:pt x="0" y="1654"/>
                </a:lnTo>
                <a:cubicBezTo>
                  <a:pt x="0" y="1690"/>
                  <a:pt x="29" y="1722"/>
                  <a:pt x="65" y="1725"/>
                </a:cubicBezTo>
                <a:lnTo>
                  <a:pt x="135" y="1731"/>
                </a:lnTo>
                <a:cubicBezTo>
                  <a:pt x="171" y="1734"/>
                  <a:pt x="204" y="1766"/>
                  <a:pt x="210" y="1801"/>
                </a:cubicBezTo>
                <a:cubicBezTo>
                  <a:pt x="224" y="1880"/>
                  <a:pt x="245" y="1957"/>
                  <a:pt x="272" y="2031"/>
                </a:cubicBezTo>
                <a:cubicBezTo>
                  <a:pt x="284" y="2065"/>
                  <a:pt x="272" y="2109"/>
                  <a:pt x="242" y="2130"/>
                </a:cubicBezTo>
                <a:lnTo>
                  <a:pt x="184" y="2170"/>
                </a:lnTo>
                <a:cubicBezTo>
                  <a:pt x="155" y="2190"/>
                  <a:pt x="145" y="2232"/>
                  <a:pt x="163" y="2264"/>
                </a:cubicBezTo>
                <a:lnTo>
                  <a:pt x="255" y="2423"/>
                </a:lnTo>
                <a:cubicBezTo>
                  <a:pt x="273" y="2454"/>
                  <a:pt x="314" y="2467"/>
                  <a:pt x="347" y="2452"/>
                </a:cubicBezTo>
                <a:lnTo>
                  <a:pt x="411" y="2422"/>
                </a:lnTo>
                <a:cubicBezTo>
                  <a:pt x="444" y="2407"/>
                  <a:pt x="488" y="2417"/>
                  <a:pt x="511" y="2445"/>
                </a:cubicBezTo>
                <a:cubicBezTo>
                  <a:pt x="562" y="2506"/>
                  <a:pt x="618" y="2562"/>
                  <a:pt x="679" y="2613"/>
                </a:cubicBezTo>
                <a:cubicBezTo>
                  <a:pt x="707" y="2637"/>
                  <a:pt x="718" y="2681"/>
                  <a:pt x="703" y="2713"/>
                </a:cubicBezTo>
                <a:lnTo>
                  <a:pt x="673" y="2777"/>
                </a:lnTo>
                <a:cubicBezTo>
                  <a:pt x="657" y="2810"/>
                  <a:pt x="670" y="2851"/>
                  <a:pt x="702" y="2869"/>
                </a:cubicBezTo>
                <a:lnTo>
                  <a:pt x="861" y="2961"/>
                </a:lnTo>
                <a:cubicBezTo>
                  <a:pt x="892" y="2979"/>
                  <a:pt x="934" y="2970"/>
                  <a:pt x="955" y="2940"/>
                </a:cubicBezTo>
                <a:lnTo>
                  <a:pt x="995" y="2883"/>
                </a:lnTo>
                <a:cubicBezTo>
                  <a:pt x="1015" y="2853"/>
                  <a:pt x="1059" y="2840"/>
                  <a:pt x="1093" y="2853"/>
                </a:cubicBezTo>
                <a:cubicBezTo>
                  <a:pt x="1167" y="2880"/>
                  <a:pt x="1244" y="2900"/>
                  <a:pt x="1323" y="2914"/>
                </a:cubicBezTo>
                <a:cubicBezTo>
                  <a:pt x="1359" y="2921"/>
                  <a:pt x="1390" y="2953"/>
                  <a:pt x="1393" y="2989"/>
                </a:cubicBezTo>
                <a:lnTo>
                  <a:pt x="1399" y="3059"/>
                </a:lnTo>
                <a:cubicBezTo>
                  <a:pt x="1402" y="3095"/>
                  <a:pt x="1434" y="3124"/>
                  <a:pt x="1470" y="3124"/>
                </a:cubicBezTo>
                <a:lnTo>
                  <a:pt x="1654" y="3124"/>
                </a:lnTo>
                <a:cubicBezTo>
                  <a:pt x="1690" y="3124"/>
                  <a:pt x="1722" y="3095"/>
                  <a:pt x="1725" y="3059"/>
                </a:cubicBezTo>
                <a:lnTo>
                  <a:pt x="1731" y="2989"/>
                </a:lnTo>
                <a:cubicBezTo>
                  <a:pt x="1734" y="2953"/>
                  <a:pt x="1766" y="2921"/>
                  <a:pt x="1801" y="2914"/>
                </a:cubicBezTo>
                <a:cubicBezTo>
                  <a:pt x="1880" y="2900"/>
                  <a:pt x="1957" y="2880"/>
                  <a:pt x="2031" y="2853"/>
                </a:cubicBezTo>
                <a:cubicBezTo>
                  <a:pt x="2065" y="2840"/>
                  <a:pt x="2109" y="2853"/>
                  <a:pt x="2130" y="2883"/>
                </a:cubicBezTo>
                <a:lnTo>
                  <a:pt x="2170" y="2940"/>
                </a:lnTo>
                <a:cubicBezTo>
                  <a:pt x="2190" y="2970"/>
                  <a:pt x="2232" y="2979"/>
                  <a:pt x="2264" y="2961"/>
                </a:cubicBezTo>
                <a:lnTo>
                  <a:pt x="2423" y="2869"/>
                </a:lnTo>
                <a:cubicBezTo>
                  <a:pt x="2454" y="2851"/>
                  <a:pt x="2467" y="2810"/>
                  <a:pt x="2452" y="2777"/>
                </a:cubicBezTo>
                <a:lnTo>
                  <a:pt x="2422" y="2714"/>
                </a:lnTo>
                <a:cubicBezTo>
                  <a:pt x="2406" y="2681"/>
                  <a:pt x="2417" y="2637"/>
                  <a:pt x="2445" y="2614"/>
                </a:cubicBezTo>
                <a:cubicBezTo>
                  <a:pt x="2506" y="2562"/>
                  <a:pt x="2562" y="2506"/>
                  <a:pt x="2614" y="2445"/>
                </a:cubicBezTo>
                <a:cubicBezTo>
                  <a:pt x="2637" y="2417"/>
                  <a:pt x="2681" y="2407"/>
                  <a:pt x="2714" y="2422"/>
                </a:cubicBezTo>
                <a:lnTo>
                  <a:pt x="2777" y="2452"/>
                </a:lnTo>
                <a:cubicBezTo>
                  <a:pt x="2810" y="2467"/>
                  <a:pt x="2851" y="2454"/>
                  <a:pt x="2869" y="2423"/>
                </a:cubicBezTo>
                <a:lnTo>
                  <a:pt x="2961" y="2264"/>
                </a:lnTo>
                <a:cubicBezTo>
                  <a:pt x="2979" y="2232"/>
                  <a:pt x="2969" y="2190"/>
                  <a:pt x="2940" y="2170"/>
                </a:cubicBezTo>
                <a:lnTo>
                  <a:pt x="2882" y="2130"/>
                </a:lnTo>
                <a:cubicBezTo>
                  <a:pt x="2853" y="2109"/>
                  <a:pt x="2840" y="2065"/>
                  <a:pt x="2853" y="2031"/>
                </a:cubicBezTo>
                <a:cubicBezTo>
                  <a:pt x="2880" y="1957"/>
                  <a:pt x="2900" y="1880"/>
                  <a:pt x="2914" y="1801"/>
                </a:cubicBezTo>
                <a:cubicBezTo>
                  <a:pt x="2921" y="1766"/>
                  <a:pt x="2953" y="1734"/>
                  <a:pt x="2989" y="1731"/>
                </a:cubicBezTo>
                <a:lnTo>
                  <a:pt x="3059" y="1725"/>
                </a:lnTo>
                <a:cubicBezTo>
                  <a:pt x="3095" y="1722"/>
                  <a:pt x="3124" y="1690"/>
                  <a:pt x="3124" y="1654"/>
                </a:cubicBezTo>
                <a:lnTo>
                  <a:pt x="3124" y="1470"/>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a:p>
        </p:txBody>
      </p:sp>
      <p:sp>
        <p:nvSpPr>
          <p:cNvPr id="105" name="Freeform 66">
            <a:extLst>
              <a:ext uri="{FF2B5EF4-FFF2-40B4-BE49-F238E27FC236}">
                <a16:creationId xmlns:a16="http://schemas.microsoft.com/office/drawing/2014/main" id="{B3FC94E1-A214-48F3-8949-1A9208329E77}"/>
              </a:ext>
            </a:extLst>
          </p:cNvPr>
          <p:cNvSpPr>
            <a:spLocks noEditPoints="1"/>
          </p:cNvSpPr>
          <p:nvPr/>
        </p:nvSpPr>
        <p:spPr bwMode="auto">
          <a:xfrm>
            <a:off x="867597" y="1573779"/>
            <a:ext cx="1111354" cy="1111354"/>
          </a:xfrm>
          <a:custGeom>
            <a:avLst/>
            <a:gdLst>
              <a:gd name="T0" fmla="*/ 2038 w 2466"/>
              <a:gd name="T1" fmla="*/ 1728 h 2466"/>
              <a:gd name="T2" fmla="*/ 1819 w 2466"/>
              <a:gd name="T3" fmla="*/ 1973 h 2466"/>
              <a:gd name="T4" fmla="*/ 1468 w 2466"/>
              <a:gd name="T5" fmla="*/ 2143 h 2466"/>
              <a:gd name="T6" fmla="*/ 1107 w 2466"/>
              <a:gd name="T7" fmla="*/ 2164 h 2466"/>
              <a:gd name="T8" fmla="*/ 739 w 2466"/>
              <a:gd name="T9" fmla="*/ 2039 h 2466"/>
              <a:gd name="T10" fmla="*/ 492 w 2466"/>
              <a:gd name="T11" fmla="*/ 1819 h 2466"/>
              <a:gd name="T12" fmla="*/ 323 w 2466"/>
              <a:gd name="T13" fmla="*/ 1468 h 2466"/>
              <a:gd name="T14" fmla="*/ 302 w 2466"/>
              <a:gd name="T15" fmla="*/ 1107 h 2466"/>
              <a:gd name="T16" fmla="*/ 427 w 2466"/>
              <a:gd name="T17" fmla="*/ 739 h 2466"/>
              <a:gd name="T18" fmla="*/ 647 w 2466"/>
              <a:gd name="T19" fmla="*/ 492 h 2466"/>
              <a:gd name="T20" fmla="*/ 998 w 2466"/>
              <a:gd name="T21" fmla="*/ 323 h 2466"/>
              <a:gd name="T22" fmla="*/ 1360 w 2466"/>
              <a:gd name="T23" fmla="*/ 302 h 2466"/>
              <a:gd name="T24" fmla="*/ 1727 w 2466"/>
              <a:gd name="T25" fmla="*/ 428 h 2466"/>
              <a:gd name="T26" fmla="*/ 1973 w 2466"/>
              <a:gd name="T27" fmla="*/ 647 h 2466"/>
              <a:gd name="T28" fmla="*/ 2143 w 2466"/>
              <a:gd name="T29" fmla="*/ 998 h 2466"/>
              <a:gd name="T30" fmla="*/ 2164 w 2466"/>
              <a:gd name="T31" fmla="*/ 1360 h 2466"/>
              <a:gd name="T32" fmla="*/ 2421 w 2466"/>
              <a:gd name="T33" fmla="*/ 1347 h 2466"/>
              <a:gd name="T34" fmla="*/ 2310 w 2466"/>
              <a:gd name="T35" fmla="*/ 1076 h 2466"/>
              <a:gd name="T36" fmla="*/ 2431 w 2466"/>
              <a:gd name="T37" fmla="*/ 913 h 2466"/>
              <a:gd name="T38" fmla="*/ 2264 w 2466"/>
              <a:gd name="T39" fmla="*/ 751 h 2466"/>
              <a:gd name="T40" fmla="*/ 2085 w 2466"/>
              <a:gd name="T41" fmla="*/ 477 h 2466"/>
              <a:gd name="T42" fmla="*/ 2001 w 2466"/>
              <a:gd name="T43" fmla="*/ 260 h 2466"/>
              <a:gd name="T44" fmla="*/ 1804 w 2466"/>
              <a:gd name="T45" fmla="*/ 307 h 2466"/>
              <a:gd name="T46" fmla="*/ 1599 w 2466"/>
              <a:gd name="T47" fmla="*/ 97 h 2466"/>
              <a:gd name="T48" fmla="*/ 1347 w 2466"/>
              <a:gd name="T49" fmla="*/ 45 h 2466"/>
              <a:gd name="T50" fmla="*/ 1076 w 2466"/>
              <a:gd name="T51" fmla="*/ 157 h 2466"/>
              <a:gd name="T52" fmla="*/ 913 w 2466"/>
              <a:gd name="T53" fmla="*/ 35 h 2466"/>
              <a:gd name="T54" fmla="*/ 750 w 2466"/>
              <a:gd name="T55" fmla="*/ 202 h 2466"/>
              <a:gd name="T56" fmla="*/ 477 w 2466"/>
              <a:gd name="T57" fmla="*/ 382 h 2466"/>
              <a:gd name="T58" fmla="*/ 260 w 2466"/>
              <a:gd name="T59" fmla="*/ 464 h 2466"/>
              <a:gd name="T60" fmla="*/ 307 w 2466"/>
              <a:gd name="T61" fmla="*/ 662 h 2466"/>
              <a:gd name="T62" fmla="*/ 97 w 2466"/>
              <a:gd name="T63" fmla="*/ 867 h 2466"/>
              <a:gd name="T64" fmla="*/ 45 w 2466"/>
              <a:gd name="T65" fmla="*/ 1120 h 2466"/>
              <a:gd name="T66" fmla="*/ 156 w 2466"/>
              <a:gd name="T67" fmla="*/ 1390 h 2466"/>
              <a:gd name="T68" fmla="*/ 35 w 2466"/>
              <a:gd name="T69" fmla="*/ 1553 h 2466"/>
              <a:gd name="T70" fmla="*/ 202 w 2466"/>
              <a:gd name="T71" fmla="*/ 1716 h 2466"/>
              <a:gd name="T72" fmla="*/ 382 w 2466"/>
              <a:gd name="T73" fmla="*/ 1989 h 2466"/>
              <a:gd name="T74" fmla="*/ 464 w 2466"/>
              <a:gd name="T75" fmla="*/ 2206 h 2466"/>
              <a:gd name="T76" fmla="*/ 662 w 2466"/>
              <a:gd name="T77" fmla="*/ 2159 h 2466"/>
              <a:gd name="T78" fmla="*/ 867 w 2466"/>
              <a:gd name="T79" fmla="*/ 2369 h 2466"/>
              <a:gd name="T80" fmla="*/ 1119 w 2466"/>
              <a:gd name="T81" fmla="*/ 2421 h 2466"/>
              <a:gd name="T82" fmla="*/ 1390 w 2466"/>
              <a:gd name="T83" fmla="*/ 2310 h 2466"/>
              <a:gd name="T84" fmla="*/ 1553 w 2466"/>
              <a:gd name="T85" fmla="*/ 2431 h 2466"/>
              <a:gd name="T86" fmla="*/ 1715 w 2466"/>
              <a:gd name="T87" fmla="*/ 2264 h 2466"/>
              <a:gd name="T88" fmla="*/ 1989 w 2466"/>
              <a:gd name="T89" fmla="*/ 2085 h 2466"/>
              <a:gd name="T90" fmla="*/ 2206 w 2466"/>
              <a:gd name="T91" fmla="*/ 2001 h 2466"/>
              <a:gd name="T92" fmla="*/ 2159 w 2466"/>
              <a:gd name="T93" fmla="*/ 1804 h 2466"/>
              <a:gd name="T94" fmla="*/ 2369 w 2466"/>
              <a:gd name="T95" fmla="*/ 1599 h 2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466" h="2466">
                <a:moveTo>
                  <a:pt x="2138" y="1485"/>
                </a:moveTo>
                <a:cubicBezTo>
                  <a:pt x="2133" y="1513"/>
                  <a:pt x="2120" y="1558"/>
                  <a:pt x="2110" y="1585"/>
                </a:cubicBezTo>
                <a:cubicBezTo>
                  <a:pt x="2090" y="1635"/>
                  <a:pt x="2066" y="1683"/>
                  <a:pt x="2038" y="1728"/>
                </a:cubicBezTo>
                <a:cubicBezTo>
                  <a:pt x="2023" y="1752"/>
                  <a:pt x="1994" y="1788"/>
                  <a:pt x="1975" y="1810"/>
                </a:cubicBezTo>
                <a:lnTo>
                  <a:pt x="1893" y="1902"/>
                </a:lnTo>
                <a:cubicBezTo>
                  <a:pt x="1874" y="1923"/>
                  <a:pt x="1841" y="1956"/>
                  <a:pt x="1819" y="1973"/>
                </a:cubicBezTo>
                <a:cubicBezTo>
                  <a:pt x="1776" y="2008"/>
                  <a:pt x="1729" y="2038"/>
                  <a:pt x="1681" y="2064"/>
                </a:cubicBezTo>
                <a:cubicBezTo>
                  <a:pt x="1656" y="2078"/>
                  <a:pt x="1612" y="2095"/>
                  <a:pt x="1585" y="2104"/>
                </a:cubicBezTo>
                <a:lnTo>
                  <a:pt x="1468" y="2143"/>
                </a:lnTo>
                <a:cubicBezTo>
                  <a:pt x="1440" y="2152"/>
                  <a:pt x="1396" y="2164"/>
                  <a:pt x="1367" y="2168"/>
                </a:cubicBezTo>
                <a:cubicBezTo>
                  <a:pt x="1315" y="2176"/>
                  <a:pt x="1263" y="2179"/>
                  <a:pt x="1209" y="2178"/>
                </a:cubicBezTo>
                <a:cubicBezTo>
                  <a:pt x="1181" y="2177"/>
                  <a:pt x="1135" y="2170"/>
                  <a:pt x="1107" y="2164"/>
                </a:cubicBezTo>
                <a:lnTo>
                  <a:pt x="980" y="2138"/>
                </a:lnTo>
                <a:cubicBezTo>
                  <a:pt x="952" y="2132"/>
                  <a:pt x="907" y="2120"/>
                  <a:pt x="881" y="2110"/>
                </a:cubicBezTo>
                <a:cubicBezTo>
                  <a:pt x="831" y="2090"/>
                  <a:pt x="784" y="2066"/>
                  <a:pt x="739" y="2039"/>
                </a:cubicBezTo>
                <a:cubicBezTo>
                  <a:pt x="715" y="2024"/>
                  <a:pt x="679" y="1995"/>
                  <a:pt x="657" y="1976"/>
                </a:cubicBezTo>
                <a:lnTo>
                  <a:pt x="564" y="1893"/>
                </a:lnTo>
                <a:cubicBezTo>
                  <a:pt x="543" y="1874"/>
                  <a:pt x="510" y="1841"/>
                  <a:pt x="492" y="1819"/>
                </a:cubicBezTo>
                <a:cubicBezTo>
                  <a:pt x="458" y="1776"/>
                  <a:pt x="428" y="1730"/>
                  <a:pt x="402" y="1681"/>
                </a:cubicBezTo>
                <a:cubicBezTo>
                  <a:pt x="388" y="1656"/>
                  <a:pt x="371" y="1613"/>
                  <a:pt x="362" y="1586"/>
                </a:cubicBezTo>
                <a:lnTo>
                  <a:pt x="323" y="1468"/>
                </a:lnTo>
                <a:cubicBezTo>
                  <a:pt x="314" y="1440"/>
                  <a:pt x="302" y="1396"/>
                  <a:pt x="298" y="1367"/>
                </a:cubicBezTo>
                <a:cubicBezTo>
                  <a:pt x="290" y="1316"/>
                  <a:pt x="287" y="1263"/>
                  <a:pt x="288" y="1209"/>
                </a:cubicBezTo>
                <a:cubicBezTo>
                  <a:pt x="289" y="1181"/>
                  <a:pt x="296" y="1135"/>
                  <a:pt x="302" y="1107"/>
                </a:cubicBezTo>
                <a:lnTo>
                  <a:pt x="328" y="981"/>
                </a:lnTo>
                <a:cubicBezTo>
                  <a:pt x="333" y="953"/>
                  <a:pt x="345" y="908"/>
                  <a:pt x="356" y="881"/>
                </a:cubicBezTo>
                <a:cubicBezTo>
                  <a:pt x="376" y="832"/>
                  <a:pt x="400" y="784"/>
                  <a:pt x="427" y="739"/>
                </a:cubicBezTo>
                <a:cubicBezTo>
                  <a:pt x="442" y="715"/>
                  <a:pt x="471" y="679"/>
                  <a:pt x="490" y="657"/>
                </a:cubicBezTo>
                <a:lnTo>
                  <a:pt x="573" y="564"/>
                </a:lnTo>
                <a:cubicBezTo>
                  <a:pt x="592" y="543"/>
                  <a:pt x="625" y="510"/>
                  <a:pt x="647" y="492"/>
                </a:cubicBezTo>
                <a:cubicBezTo>
                  <a:pt x="690" y="458"/>
                  <a:pt x="737" y="428"/>
                  <a:pt x="785" y="402"/>
                </a:cubicBezTo>
                <a:cubicBezTo>
                  <a:pt x="810" y="388"/>
                  <a:pt x="853" y="371"/>
                  <a:pt x="880" y="362"/>
                </a:cubicBezTo>
                <a:lnTo>
                  <a:pt x="998" y="323"/>
                </a:lnTo>
                <a:cubicBezTo>
                  <a:pt x="1026" y="314"/>
                  <a:pt x="1070" y="302"/>
                  <a:pt x="1099" y="298"/>
                </a:cubicBezTo>
                <a:cubicBezTo>
                  <a:pt x="1151" y="290"/>
                  <a:pt x="1204" y="287"/>
                  <a:pt x="1258" y="289"/>
                </a:cubicBezTo>
                <a:cubicBezTo>
                  <a:pt x="1286" y="289"/>
                  <a:pt x="1332" y="296"/>
                  <a:pt x="1360" y="302"/>
                </a:cubicBezTo>
                <a:lnTo>
                  <a:pt x="1485" y="328"/>
                </a:lnTo>
                <a:cubicBezTo>
                  <a:pt x="1513" y="333"/>
                  <a:pt x="1558" y="345"/>
                  <a:pt x="1585" y="356"/>
                </a:cubicBezTo>
                <a:cubicBezTo>
                  <a:pt x="1634" y="376"/>
                  <a:pt x="1682" y="400"/>
                  <a:pt x="1727" y="428"/>
                </a:cubicBezTo>
                <a:cubicBezTo>
                  <a:pt x="1751" y="443"/>
                  <a:pt x="1788" y="471"/>
                  <a:pt x="1809" y="490"/>
                </a:cubicBezTo>
                <a:lnTo>
                  <a:pt x="1902" y="573"/>
                </a:lnTo>
                <a:cubicBezTo>
                  <a:pt x="1923" y="592"/>
                  <a:pt x="1956" y="625"/>
                  <a:pt x="1973" y="647"/>
                </a:cubicBezTo>
                <a:cubicBezTo>
                  <a:pt x="2008" y="690"/>
                  <a:pt x="2038" y="737"/>
                  <a:pt x="2064" y="785"/>
                </a:cubicBezTo>
                <a:cubicBezTo>
                  <a:pt x="2078" y="810"/>
                  <a:pt x="2095" y="853"/>
                  <a:pt x="2104" y="880"/>
                </a:cubicBezTo>
                <a:lnTo>
                  <a:pt x="2143" y="998"/>
                </a:lnTo>
                <a:cubicBezTo>
                  <a:pt x="2152" y="1025"/>
                  <a:pt x="2164" y="1070"/>
                  <a:pt x="2168" y="1098"/>
                </a:cubicBezTo>
                <a:cubicBezTo>
                  <a:pt x="2176" y="1150"/>
                  <a:pt x="2179" y="1204"/>
                  <a:pt x="2177" y="1258"/>
                </a:cubicBezTo>
                <a:cubicBezTo>
                  <a:pt x="2177" y="1286"/>
                  <a:pt x="2170" y="1332"/>
                  <a:pt x="2164" y="1360"/>
                </a:cubicBezTo>
                <a:lnTo>
                  <a:pt x="2138" y="1485"/>
                </a:lnTo>
                <a:close/>
                <a:moveTo>
                  <a:pt x="2460" y="1412"/>
                </a:moveTo>
                <a:cubicBezTo>
                  <a:pt x="2466" y="1384"/>
                  <a:pt x="2448" y="1355"/>
                  <a:pt x="2421" y="1347"/>
                </a:cubicBezTo>
                <a:lnTo>
                  <a:pt x="2367" y="1331"/>
                </a:lnTo>
                <a:cubicBezTo>
                  <a:pt x="2340" y="1323"/>
                  <a:pt x="2319" y="1293"/>
                  <a:pt x="2320" y="1264"/>
                </a:cubicBezTo>
                <a:cubicBezTo>
                  <a:pt x="2322" y="1201"/>
                  <a:pt x="2319" y="1137"/>
                  <a:pt x="2310" y="1076"/>
                </a:cubicBezTo>
                <a:cubicBezTo>
                  <a:pt x="2305" y="1048"/>
                  <a:pt x="2322" y="1016"/>
                  <a:pt x="2348" y="1004"/>
                </a:cubicBezTo>
                <a:lnTo>
                  <a:pt x="2399" y="982"/>
                </a:lnTo>
                <a:cubicBezTo>
                  <a:pt x="2426" y="971"/>
                  <a:pt x="2440" y="940"/>
                  <a:pt x="2431" y="913"/>
                </a:cubicBezTo>
                <a:lnTo>
                  <a:pt x="2385" y="774"/>
                </a:lnTo>
                <a:cubicBezTo>
                  <a:pt x="2376" y="747"/>
                  <a:pt x="2346" y="731"/>
                  <a:pt x="2318" y="737"/>
                </a:cubicBezTo>
                <a:lnTo>
                  <a:pt x="2264" y="751"/>
                </a:lnTo>
                <a:cubicBezTo>
                  <a:pt x="2236" y="757"/>
                  <a:pt x="2204" y="742"/>
                  <a:pt x="2190" y="716"/>
                </a:cubicBezTo>
                <a:cubicBezTo>
                  <a:pt x="2160" y="661"/>
                  <a:pt x="2126" y="608"/>
                  <a:pt x="2086" y="559"/>
                </a:cubicBezTo>
                <a:cubicBezTo>
                  <a:pt x="2069" y="536"/>
                  <a:pt x="2067" y="500"/>
                  <a:pt x="2085" y="477"/>
                </a:cubicBezTo>
                <a:lnTo>
                  <a:pt x="2118" y="433"/>
                </a:lnTo>
                <a:cubicBezTo>
                  <a:pt x="2135" y="410"/>
                  <a:pt x="2132" y="376"/>
                  <a:pt x="2110" y="357"/>
                </a:cubicBezTo>
                <a:lnTo>
                  <a:pt x="2001" y="260"/>
                </a:lnTo>
                <a:cubicBezTo>
                  <a:pt x="1980" y="241"/>
                  <a:pt x="1946" y="241"/>
                  <a:pt x="1925" y="261"/>
                </a:cubicBezTo>
                <a:lnTo>
                  <a:pt x="1885" y="299"/>
                </a:lnTo>
                <a:cubicBezTo>
                  <a:pt x="1864" y="319"/>
                  <a:pt x="1828" y="322"/>
                  <a:pt x="1804" y="307"/>
                </a:cubicBezTo>
                <a:cubicBezTo>
                  <a:pt x="1751" y="274"/>
                  <a:pt x="1694" y="246"/>
                  <a:pt x="1635" y="222"/>
                </a:cubicBezTo>
                <a:cubicBezTo>
                  <a:pt x="1609" y="212"/>
                  <a:pt x="1589" y="181"/>
                  <a:pt x="1593" y="153"/>
                </a:cubicBezTo>
                <a:lnTo>
                  <a:pt x="1599" y="97"/>
                </a:lnTo>
                <a:cubicBezTo>
                  <a:pt x="1603" y="69"/>
                  <a:pt x="1583" y="41"/>
                  <a:pt x="1555" y="35"/>
                </a:cubicBezTo>
                <a:lnTo>
                  <a:pt x="1412" y="6"/>
                </a:lnTo>
                <a:cubicBezTo>
                  <a:pt x="1384" y="0"/>
                  <a:pt x="1355" y="18"/>
                  <a:pt x="1347" y="45"/>
                </a:cubicBezTo>
                <a:lnTo>
                  <a:pt x="1331" y="99"/>
                </a:lnTo>
                <a:cubicBezTo>
                  <a:pt x="1323" y="126"/>
                  <a:pt x="1293" y="147"/>
                  <a:pt x="1264" y="146"/>
                </a:cubicBezTo>
                <a:cubicBezTo>
                  <a:pt x="1200" y="144"/>
                  <a:pt x="1137" y="147"/>
                  <a:pt x="1076" y="157"/>
                </a:cubicBezTo>
                <a:cubicBezTo>
                  <a:pt x="1047" y="161"/>
                  <a:pt x="1015" y="144"/>
                  <a:pt x="1004" y="118"/>
                </a:cubicBezTo>
                <a:lnTo>
                  <a:pt x="982" y="66"/>
                </a:lnTo>
                <a:cubicBezTo>
                  <a:pt x="971" y="40"/>
                  <a:pt x="940" y="26"/>
                  <a:pt x="913" y="35"/>
                </a:cubicBezTo>
                <a:lnTo>
                  <a:pt x="775" y="81"/>
                </a:lnTo>
                <a:cubicBezTo>
                  <a:pt x="747" y="90"/>
                  <a:pt x="731" y="120"/>
                  <a:pt x="737" y="148"/>
                </a:cubicBezTo>
                <a:lnTo>
                  <a:pt x="750" y="202"/>
                </a:lnTo>
                <a:cubicBezTo>
                  <a:pt x="757" y="230"/>
                  <a:pt x="742" y="262"/>
                  <a:pt x="716" y="276"/>
                </a:cubicBezTo>
                <a:cubicBezTo>
                  <a:pt x="661" y="306"/>
                  <a:pt x="608" y="341"/>
                  <a:pt x="559" y="380"/>
                </a:cubicBezTo>
                <a:cubicBezTo>
                  <a:pt x="536" y="397"/>
                  <a:pt x="500" y="399"/>
                  <a:pt x="477" y="382"/>
                </a:cubicBezTo>
                <a:lnTo>
                  <a:pt x="433" y="348"/>
                </a:lnTo>
                <a:cubicBezTo>
                  <a:pt x="410" y="331"/>
                  <a:pt x="376" y="334"/>
                  <a:pt x="357" y="356"/>
                </a:cubicBezTo>
                <a:lnTo>
                  <a:pt x="260" y="464"/>
                </a:lnTo>
                <a:cubicBezTo>
                  <a:pt x="241" y="486"/>
                  <a:pt x="241" y="520"/>
                  <a:pt x="261" y="541"/>
                </a:cubicBezTo>
                <a:lnTo>
                  <a:pt x="299" y="581"/>
                </a:lnTo>
                <a:cubicBezTo>
                  <a:pt x="319" y="602"/>
                  <a:pt x="322" y="638"/>
                  <a:pt x="307" y="662"/>
                </a:cubicBezTo>
                <a:cubicBezTo>
                  <a:pt x="274" y="715"/>
                  <a:pt x="246" y="772"/>
                  <a:pt x="222" y="831"/>
                </a:cubicBezTo>
                <a:cubicBezTo>
                  <a:pt x="212" y="858"/>
                  <a:pt x="181" y="877"/>
                  <a:pt x="153" y="873"/>
                </a:cubicBezTo>
                <a:lnTo>
                  <a:pt x="97" y="867"/>
                </a:lnTo>
                <a:cubicBezTo>
                  <a:pt x="69" y="863"/>
                  <a:pt x="41" y="883"/>
                  <a:pt x="35" y="911"/>
                </a:cubicBezTo>
                <a:lnTo>
                  <a:pt x="6" y="1054"/>
                </a:lnTo>
                <a:cubicBezTo>
                  <a:pt x="0" y="1082"/>
                  <a:pt x="18" y="1111"/>
                  <a:pt x="45" y="1120"/>
                </a:cubicBezTo>
                <a:lnTo>
                  <a:pt x="99" y="1135"/>
                </a:lnTo>
                <a:cubicBezTo>
                  <a:pt x="126" y="1143"/>
                  <a:pt x="146" y="1173"/>
                  <a:pt x="146" y="1202"/>
                </a:cubicBezTo>
                <a:cubicBezTo>
                  <a:pt x="144" y="1266"/>
                  <a:pt x="147" y="1329"/>
                  <a:pt x="156" y="1390"/>
                </a:cubicBezTo>
                <a:cubicBezTo>
                  <a:pt x="161" y="1419"/>
                  <a:pt x="144" y="1450"/>
                  <a:pt x="118" y="1462"/>
                </a:cubicBezTo>
                <a:lnTo>
                  <a:pt x="66" y="1484"/>
                </a:lnTo>
                <a:cubicBezTo>
                  <a:pt x="40" y="1495"/>
                  <a:pt x="26" y="1526"/>
                  <a:pt x="35" y="1553"/>
                </a:cubicBezTo>
                <a:lnTo>
                  <a:pt x="81" y="1691"/>
                </a:lnTo>
                <a:cubicBezTo>
                  <a:pt x="90" y="1719"/>
                  <a:pt x="120" y="1735"/>
                  <a:pt x="148" y="1729"/>
                </a:cubicBezTo>
                <a:lnTo>
                  <a:pt x="202" y="1716"/>
                </a:lnTo>
                <a:cubicBezTo>
                  <a:pt x="230" y="1709"/>
                  <a:pt x="262" y="1724"/>
                  <a:pt x="276" y="1750"/>
                </a:cubicBezTo>
                <a:cubicBezTo>
                  <a:pt x="306" y="1805"/>
                  <a:pt x="340" y="1858"/>
                  <a:pt x="379" y="1907"/>
                </a:cubicBezTo>
                <a:cubicBezTo>
                  <a:pt x="397" y="1930"/>
                  <a:pt x="399" y="1966"/>
                  <a:pt x="382" y="1989"/>
                </a:cubicBezTo>
                <a:lnTo>
                  <a:pt x="348" y="2033"/>
                </a:lnTo>
                <a:cubicBezTo>
                  <a:pt x="331" y="2056"/>
                  <a:pt x="334" y="2090"/>
                  <a:pt x="356" y="2109"/>
                </a:cubicBezTo>
                <a:lnTo>
                  <a:pt x="464" y="2206"/>
                </a:lnTo>
                <a:cubicBezTo>
                  <a:pt x="486" y="2225"/>
                  <a:pt x="520" y="2225"/>
                  <a:pt x="541" y="2205"/>
                </a:cubicBezTo>
                <a:lnTo>
                  <a:pt x="581" y="2167"/>
                </a:lnTo>
                <a:cubicBezTo>
                  <a:pt x="602" y="2147"/>
                  <a:pt x="638" y="2144"/>
                  <a:pt x="662" y="2159"/>
                </a:cubicBezTo>
                <a:cubicBezTo>
                  <a:pt x="715" y="2192"/>
                  <a:pt x="772" y="2220"/>
                  <a:pt x="831" y="2244"/>
                </a:cubicBezTo>
                <a:cubicBezTo>
                  <a:pt x="858" y="2255"/>
                  <a:pt x="877" y="2285"/>
                  <a:pt x="873" y="2313"/>
                </a:cubicBezTo>
                <a:lnTo>
                  <a:pt x="867" y="2369"/>
                </a:lnTo>
                <a:cubicBezTo>
                  <a:pt x="863" y="2397"/>
                  <a:pt x="883" y="2425"/>
                  <a:pt x="911" y="2430"/>
                </a:cubicBezTo>
                <a:lnTo>
                  <a:pt x="1054" y="2460"/>
                </a:lnTo>
                <a:cubicBezTo>
                  <a:pt x="1082" y="2466"/>
                  <a:pt x="1111" y="2448"/>
                  <a:pt x="1119" y="2421"/>
                </a:cubicBezTo>
                <a:lnTo>
                  <a:pt x="1135" y="2367"/>
                </a:lnTo>
                <a:cubicBezTo>
                  <a:pt x="1143" y="2340"/>
                  <a:pt x="1173" y="2320"/>
                  <a:pt x="1202" y="2320"/>
                </a:cubicBezTo>
                <a:cubicBezTo>
                  <a:pt x="1265" y="2322"/>
                  <a:pt x="1329" y="2319"/>
                  <a:pt x="1390" y="2310"/>
                </a:cubicBezTo>
                <a:cubicBezTo>
                  <a:pt x="1419" y="2305"/>
                  <a:pt x="1450" y="2322"/>
                  <a:pt x="1462" y="2348"/>
                </a:cubicBezTo>
                <a:lnTo>
                  <a:pt x="1483" y="2400"/>
                </a:lnTo>
                <a:cubicBezTo>
                  <a:pt x="1495" y="2426"/>
                  <a:pt x="1526" y="2440"/>
                  <a:pt x="1553" y="2431"/>
                </a:cubicBezTo>
                <a:lnTo>
                  <a:pt x="1691" y="2385"/>
                </a:lnTo>
                <a:cubicBezTo>
                  <a:pt x="1719" y="2376"/>
                  <a:pt x="1735" y="2346"/>
                  <a:pt x="1729" y="2318"/>
                </a:cubicBezTo>
                <a:lnTo>
                  <a:pt x="1715" y="2264"/>
                </a:lnTo>
                <a:cubicBezTo>
                  <a:pt x="1709" y="2236"/>
                  <a:pt x="1724" y="2204"/>
                  <a:pt x="1749" y="2190"/>
                </a:cubicBezTo>
                <a:cubicBezTo>
                  <a:pt x="1805" y="2160"/>
                  <a:pt x="1858" y="2126"/>
                  <a:pt x="1907" y="2087"/>
                </a:cubicBezTo>
                <a:cubicBezTo>
                  <a:pt x="1930" y="2069"/>
                  <a:pt x="1966" y="2068"/>
                  <a:pt x="1989" y="2085"/>
                </a:cubicBezTo>
                <a:lnTo>
                  <a:pt x="2033" y="2118"/>
                </a:lnTo>
                <a:cubicBezTo>
                  <a:pt x="2056" y="2135"/>
                  <a:pt x="2090" y="2132"/>
                  <a:pt x="2109" y="2110"/>
                </a:cubicBezTo>
                <a:lnTo>
                  <a:pt x="2206" y="2001"/>
                </a:lnTo>
                <a:cubicBezTo>
                  <a:pt x="2225" y="1980"/>
                  <a:pt x="2224" y="1946"/>
                  <a:pt x="2205" y="1925"/>
                </a:cubicBezTo>
                <a:lnTo>
                  <a:pt x="2167" y="1885"/>
                </a:lnTo>
                <a:cubicBezTo>
                  <a:pt x="2147" y="1864"/>
                  <a:pt x="2144" y="1828"/>
                  <a:pt x="2159" y="1804"/>
                </a:cubicBezTo>
                <a:cubicBezTo>
                  <a:pt x="2192" y="1751"/>
                  <a:pt x="2220" y="1694"/>
                  <a:pt x="2244" y="1635"/>
                </a:cubicBezTo>
                <a:cubicBezTo>
                  <a:pt x="2254" y="1609"/>
                  <a:pt x="2285" y="1589"/>
                  <a:pt x="2313" y="1593"/>
                </a:cubicBezTo>
                <a:lnTo>
                  <a:pt x="2369" y="1599"/>
                </a:lnTo>
                <a:cubicBezTo>
                  <a:pt x="2397" y="1603"/>
                  <a:pt x="2425" y="1583"/>
                  <a:pt x="2431" y="1555"/>
                </a:cubicBezTo>
                <a:lnTo>
                  <a:pt x="2460" y="1412"/>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Freeform 69">
            <a:extLst>
              <a:ext uri="{FF2B5EF4-FFF2-40B4-BE49-F238E27FC236}">
                <a16:creationId xmlns:a16="http://schemas.microsoft.com/office/drawing/2014/main" id="{CAECDCA3-B7CF-4EB4-AFEE-8A6C66C46D47}"/>
              </a:ext>
            </a:extLst>
          </p:cNvPr>
          <p:cNvSpPr>
            <a:spLocks noEditPoints="1"/>
          </p:cNvSpPr>
          <p:nvPr/>
        </p:nvSpPr>
        <p:spPr bwMode="auto">
          <a:xfrm>
            <a:off x="1385621" y="2661743"/>
            <a:ext cx="809220" cy="767379"/>
          </a:xfrm>
          <a:custGeom>
            <a:avLst/>
            <a:gdLst>
              <a:gd name="T0" fmla="*/ 1048 w 2413"/>
              <a:gd name="T1" fmla="*/ 456 h 2413"/>
              <a:gd name="T2" fmla="*/ 1364 w 2413"/>
              <a:gd name="T3" fmla="*/ 1957 h 2413"/>
              <a:gd name="T4" fmla="*/ 2407 w 2413"/>
              <a:gd name="T5" fmla="*/ 1075 h 2413"/>
              <a:gd name="T6" fmla="*/ 2301 w 2413"/>
              <a:gd name="T7" fmla="*/ 802 h 2413"/>
              <a:gd name="T8" fmla="*/ 2112 w 2413"/>
              <a:gd name="T9" fmla="*/ 779 h 2413"/>
              <a:gd name="T10" fmla="*/ 1922 w 2413"/>
              <a:gd name="T11" fmla="*/ 441 h 2413"/>
              <a:gd name="T12" fmla="*/ 1963 w 2413"/>
              <a:gd name="T13" fmla="*/ 264 h 2413"/>
              <a:gd name="T14" fmla="*/ 1694 w 2413"/>
              <a:gd name="T15" fmla="*/ 146 h 2413"/>
              <a:gd name="T16" fmla="*/ 1545 w 2413"/>
              <a:gd name="T17" fmla="*/ 263 h 2413"/>
              <a:gd name="T18" fmla="*/ 1171 w 2413"/>
              <a:gd name="T19" fmla="*/ 159 h 2413"/>
              <a:gd name="T20" fmla="*/ 1075 w 2413"/>
              <a:gd name="T21" fmla="*/ 5 h 2413"/>
              <a:gd name="T22" fmla="*/ 801 w 2413"/>
              <a:gd name="T23" fmla="*/ 112 h 2413"/>
              <a:gd name="T24" fmla="*/ 779 w 2413"/>
              <a:gd name="T25" fmla="*/ 300 h 2413"/>
              <a:gd name="T26" fmla="*/ 440 w 2413"/>
              <a:gd name="T27" fmla="*/ 491 h 2413"/>
              <a:gd name="T28" fmla="*/ 264 w 2413"/>
              <a:gd name="T29" fmla="*/ 450 h 2413"/>
              <a:gd name="T30" fmla="*/ 146 w 2413"/>
              <a:gd name="T31" fmla="*/ 719 h 2413"/>
              <a:gd name="T32" fmla="*/ 263 w 2413"/>
              <a:gd name="T33" fmla="*/ 868 h 2413"/>
              <a:gd name="T34" fmla="*/ 159 w 2413"/>
              <a:gd name="T35" fmla="*/ 1242 h 2413"/>
              <a:gd name="T36" fmla="*/ 5 w 2413"/>
              <a:gd name="T37" fmla="*/ 1338 h 2413"/>
              <a:gd name="T38" fmla="*/ 111 w 2413"/>
              <a:gd name="T39" fmla="*/ 1612 h 2413"/>
              <a:gd name="T40" fmla="*/ 300 w 2413"/>
              <a:gd name="T41" fmla="*/ 1634 h 2413"/>
              <a:gd name="T42" fmla="*/ 491 w 2413"/>
              <a:gd name="T43" fmla="*/ 1972 h 2413"/>
              <a:gd name="T44" fmla="*/ 450 w 2413"/>
              <a:gd name="T45" fmla="*/ 2149 h 2413"/>
              <a:gd name="T46" fmla="*/ 718 w 2413"/>
              <a:gd name="T47" fmla="*/ 2267 h 2413"/>
              <a:gd name="T48" fmla="*/ 868 w 2413"/>
              <a:gd name="T49" fmla="*/ 2150 h 2413"/>
              <a:gd name="T50" fmla="*/ 1242 w 2413"/>
              <a:gd name="T51" fmla="*/ 2254 h 2413"/>
              <a:gd name="T52" fmla="*/ 1338 w 2413"/>
              <a:gd name="T53" fmla="*/ 2408 h 2413"/>
              <a:gd name="T54" fmla="*/ 1611 w 2413"/>
              <a:gd name="T55" fmla="*/ 2301 h 2413"/>
              <a:gd name="T56" fmla="*/ 1634 w 2413"/>
              <a:gd name="T57" fmla="*/ 2113 h 2413"/>
              <a:gd name="T58" fmla="*/ 1972 w 2413"/>
              <a:gd name="T59" fmla="*/ 1922 h 2413"/>
              <a:gd name="T60" fmla="*/ 2149 w 2413"/>
              <a:gd name="T61" fmla="*/ 1963 h 2413"/>
              <a:gd name="T62" fmla="*/ 2267 w 2413"/>
              <a:gd name="T63" fmla="*/ 1694 h 2413"/>
              <a:gd name="T64" fmla="*/ 2149 w 2413"/>
              <a:gd name="T65" fmla="*/ 1545 h 2413"/>
              <a:gd name="T66" fmla="*/ 2254 w 2413"/>
              <a:gd name="T67" fmla="*/ 1171 h 2413"/>
              <a:gd name="T68" fmla="*/ 2407 w 2413"/>
              <a:gd name="T69" fmla="*/ 1075 h 2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413" h="2413">
                <a:moveTo>
                  <a:pt x="456" y="1364"/>
                </a:moveTo>
                <a:cubicBezTo>
                  <a:pt x="369" y="951"/>
                  <a:pt x="635" y="544"/>
                  <a:pt x="1048" y="456"/>
                </a:cubicBezTo>
                <a:cubicBezTo>
                  <a:pt x="1462" y="369"/>
                  <a:pt x="1869" y="635"/>
                  <a:pt x="1956" y="1049"/>
                </a:cubicBezTo>
                <a:cubicBezTo>
                  <a:pt x="2043" y="1462"/>
                  <a:pt x="1778" y="1869"/>
                  <a:pt x="1364" y="1957"/>
                </a:cubicBezTo>
                <a:cubicBezTo>
                  <a:pt x="951" y="2044"/>
                  <a:pt x="543" y="1778"/>
                  <a:pt x="456" y="1364"/>
                </a:cubicBezTo>
                <a:close/>
                <a:moveTo>
                  <a:pt x="2407" y="1075"/>
                </a:moveTo>
                <a:lnTo>
                  <a:pt x="2358" y="842"/>
                </a:lnTo>
                <a:cubicBezTo>
                  <a:pt x="2353" y="817"/>
                  <a:pt x="2327" y="798"/>
                  <a:pt x="2301" y="802"/>
                </a:cubicBezTo>
                <a:lnTo>
                  <a:pt x="2179" y="817"/>
                </a:lnTo>
                <a:cubicBezTo>
                  <a:pt x="2153" y="820"/>
                  <a:pt x="2123" y="803"/>
                  <a:pt x="2112" y="779"/>
                </a:cubicBezTo>
                <a:cubicBezTo>
                  <a:pt x="2066" y="681"/>
                  <a:pt x="2005" y="593"/>
                  <a:pt x="1933" y="517"/>
                </a:cubicBezTo>
                <a:cubicBezTo>
                  <a:pt x="1914" y="497"/>
                  <a:pt x="1909" y="464"/>
                  <a:pt x="1922" y="441"/>
                </a:cubicBezTo>
                <a:lnTo>
                  <a:pt x="1980" y="332"/>
                </a:lnTo>
                <a:cubicBezTo>
                  <a:pt x="1992" y="309"/>
                  <a:pt x="1984" y="279"/>
                  <a:pt x="1963" y="264"/>
                </a:cubicBezTo>
                <a:lnTo>
                  <a:pt x="1763" y="134"/>
                </a:lnTo>
                <a:cubicBezTo>
                  <a:pt x="1741" y="120"/>
                  <a:pt x="1710" y="125"/>
                  <a:pt x="1694" y="146"/>
                </a:cubicBezTo>
                <a:lnTo>
                  <a:pt x="1618" y="243"/>
                </a:lnTo>
                <a:cubicBezTo>
                  <a:pt x="1602" y="264"/>
                  <a:pt x="1569" y="272"/>
                  <a:pt x="1545" y="263"/>
                </a:cubicBezTo>
                <a:cubicBezTo>
                  <a:pt x="1446" y="228"/>
                  <a:pt x="1340" y="208"/>
                  <a:pt x="1232" y="205"/>
                </a:cubicBezTo>
                <a:cubicBezTo>
                  <a:pt x="1206" y="204"/>
                  <a:pt x="1178" y="184"/>
                  <a:pt x="1171" y="159"/>
                </a:cubicBezTo>
                <a:lnTo>
                  <a:pt x="1135" y="41"/>
                </a:lnTo>
                <a:cubicBezTo>
                  <a:pt x="1127" y="16"/>
                  <a:pt x="1100" y="0"/>
                  <a:pt x="1075" y="5"/>
                </a:cubicBezTo>
                <a:lnTo>
                  <a:pt x="842" y="55"/>
                </a:lnTo>
                <a:cubicBezTo>
                  <a:pt x="816" y="60"/>
                  <a:pt x="798" y="85"/>
                  <a:pt x="801" y="112"/>
                </a:cubicBezTo>
                <a:lnTo>
                  <a:pt x="816" y="234"/>
                </a:lnTo>
                <a:cubicBezTo>
                  <a:pt x="820" y="260"/>
                  <a:pt x="802" y="289"/>
                  <a:pt x="779" y="300"/>
                </a:cubicBezTo>
                <a:cubicBezTo>
                  <a:pt x="681" y="347"/>
                  <a:pt x="592" y="408"/>
                  <a:pt x="516" y="480"/>
                </a:cubicBezTo>
                <a:cubicBezTo>
                  <a:pt x="497" y="498"/>
                  <a:pt x="464" y="504"/>
                  <a:pt x="440" y="491"/>
                </a:cubicBezTo>
                <a:lnTo>
                  <a:pt x="332" y="433"/>
                </a:lnTo>
                <a:cubicBezTo>
                  <a:pt x="309" y="420"/>
                  <a:pt x="278" y="428"/>
                  <a:pt x="264" y="450"/>
                </a:cubicBezTo>
                <a:lnTo>
                  <a:pt x="134" y="649"/>
                </a:lnTo>
                <a:cubicBezTo>
                  <a:pt x="120" y="671"/>
                  <a:pt x="125" y="702"/>
                  <a:pt x="146" y="719"/>
                </a:cubicBezTo>
                <a:lnTo>
                  <a:pt x="243" y="794"/>
                </a:lnTo>
                <a:cubicBezTo>
                  <a:pt x="263" y="811"/>
                  <a:pt x="272" y="843"/>
                  <a:pt x="263" y="868"/>
                </a:cubicBezTo>
                <a:cubicBezTo>
                  <a:pt x="227" y="967"/>
                  <a:pt x="207" y="1073"/>
                  <a:pt x="205" y="1181"/>
                </a:cubicBezTo>
                <a:cubicBezTo>
                  <a:pt x="204" y="1207"/>
                  <a:pt x="184" y="1235"/>
                  <a:pt x="159" y="1242"/>
                </a:cubicBezTo>
                <a:lnTo>
                  <a:pt x="41" y="1278"/>
                </a:lnTo>
                <a:cubicBezTo>
                  <a:pt x="16" y="1285"/>
                  <a:pt x="0" y="1312"/>
                  <a:pt x="5" y="1338"/>
                </a:cubicBezTo>
                <a:lnTo>
                  <a:pt x="54" y="1571"/>
                </a:lnTo>
                <a:cubicBezTo>
                  <a:pt x="60" y="1596"/>
                  <a:pt x="85" y="1615"/>
                  <a:pt x="111" y="1612"/>
                </a:cubicBezTo>
                <a:lnTo>
                  <a:pt x="233" y="1596"/>
                </a:lnTo>
                <a:cubicBezTo>
                  <a:pt x="260" y="1593"/>
                  <a:pt x="289" y="1610"/>
                  <a:pt x="300" y="1634"/>
                </a:cubicBezTo>
                <a:cubicBezTo>
                  <a:pt x="346" y="1732"/>
                  <a:pt x="407" y="1820"/>
                  <a:pt x="480" y="1897"/>
                </a:cubicBezTo>
                <a:cubicBezTo>
                  <a:pt x="498" y="1916"/>
                  <a:pt x="503" y="1949"/>
                  <a:pt x="491" y="1972"/>
                </a:cubicBezTo>
                <a:lnTo>
                  <a:pt x="433" y="2081"/>
                </a:lnTo>
                <a:cubicBezTo>
                  <a:pt x="420" y="2104"/>
                  <a:pt x="428" y="2135"/>
                  <a:pt x="450" y="2149"/>
                </a:cubicBezTo>
                <a:lnTo>
                  <a:pt x="649" y="2279"/>
                </a:lnTo>
                <a:cubicBezTo>
                  <a:pt x="671" y="2293"/>
                  <a:pt x="702" y="2288"/>
                  <a:pt x="718" y="2267"/>
                </a:cubicBezTo>
                <a:lnTo>
                  <a:pt x="794" y="2170"/>
                </a:lnTo>
                <a:cubicBezTo>
                  <a:pt x="810" y="2149"/>
                  <a:pt x="843" y="2141"/>
                  <a:pt x="868" y="2150"/>
                </a:cubicBezTo>
                <a:cubicBezTo>
                  <a:pt x="967" y="2185"/>
                  <a:pt x="1072" y="2205"/>
                  <a:pt x="1180" y="2208"/>
                </a:cubicBezTo>
                <a:cubicBezTo>
                  <a:pt x="1207" y="2209"/>
                  <a:pt x="1234" y="2229"/>
                  <a:pt x="1242" y="2254"/>
                </a:cubicBezTo>
                <a:lnTo>
                  <a:pt x="1277" y="2372"/>
                </a:lnTo>
                <a:cubicBezTo>
                  <a:pt x="1285" y="2397"/>
                  <a:pt x="1312" y="2413"/>
                  <a:pt x="1338" y="2408"/>
                </a:cubicBezTo>
                <a:lnTo>
                  <a:pt x="1570" y="2358"/>
                </a:lnTo>
                <a:cubicBezTo>
                  <a:pt x="1596" y="2353"/>
                  <a:pt x="1614" y="2328"/>
                  <a:pt x="1611" y="2301"/>
                </a:cubicBezTo>
                <a:lnTo>
                  <a:pt x="1596" y="2179"/>
                </a:lnTo>
                <a:cubicBezTo>
                  <a:pt x="1593" y="2153"/>
                  <a:pt x="1610" y="2124"/>
                  <a:pt x="1634" y="2113"/>
                </a:cubicBezTo>
                <a:cubicBezTo>
                  <a:pt x="1732" y="2066"/>
                  <a:pt x="1820" y="2005"/>
                  <a:pt x="1896" y="1933"/>
                </a:cubicBezTo>
                <a:cubicBezTo>
                  <a:pt x="1915" y="1915"/>
                  <a:pt x="1949" y="1909"/>
                  <a:pt x="1972" y="1922"/>
                </a:cubicBezTo>
                <a:lnTo>
                  <a:pt x="2081" y="1980"/>
                </a:lnTo>
                <a:cubicBezTo>
                  <a:pt x="2104" y="1993"/>
                  <a:pt x="2134" y="1985"/>
                  <a:pt x="2149" y="1963"/>
                </a:cubicBezTo>
                <a:lnTo>
                  <a:pt x="2278" y="1764"/>
                </a:lnTo>
                <a:cubicBezTo>
                  <a:pt x="2293" y="1742"/>
                  <a:pt x="2288" y="1711"/>
                  <a:pt x="2267" y="1694"/>
                </a:cubicBezTo>
                <a:lnTo>
                  <a:pt x="2170" y="1619"/>
                </a:lnTo>
                <a:cubicBezTo>
                  <a:pt x="2149" y="1603"/>
                  <a:pt x="2140" y="1570"/>
                  <a:pt x="2149" y="1545"/>
                </a:cubicBezTo>
                <a:cubicBezTo>
                  <a:pt x="2185" y="1446"/>
                  <a:pt x="2205" y="1340"/>
                  <a:pt x="2208" y="1232"/>
                </a:cubicBezTo>
                <a:cubicBezTo>
                  <a:pt x="2208" y="1206"/>
                  <a:pt x="2228" y="1178"/>
                  <a:pt x="2254" y="1171"/>
                </a:cubicBezTo>
                <a:lnTo>
                  <a:pt x="2372" y="1135"/>
                </a:lnTo>
                <a:cubicBezTo>
                  <a:pt x="2397" y="1128"/>
                  <a:pt x="2413" y="1101"/>
                  <a:pt x="2407" y="1075"/>
                </a:cubicBezTo>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107" name="Freeform 73">
            <a:extLst>
              <a:ext uri="{FF2B5EF4-FFF2-40B4-BE49-F238E27FC236}">
                <a16:creationId xmlns:a16="http://schemas.microsoft.com/office/drawing/2014/main" id="{01EEBDDD-F4D3-4557-91AF-8911F050BAE0}"/>
              </a:ext>
            </a:extLst>
          </p:cNvPr>
          <p:cNvSpPr>
            <a:spLocks noEditPoints="1"/>
          </p:cNvSpPr>
          <p:nvPr/>
        </p:nvSpPr>
        <p:spPr bwMode="auto">
          <a:xfrm>
            <a:off x="12026" y="2060494"/>
            <a:ext cx="703591" cy="656202"/>
          </a:xfrm>
          <a:custGeom>
            <a:avLst/>
            <a:gdLst>
              <a:gd name="T0" fmla="*/ 522 w 2003"/>
              <a:gd name="T1" fmla="*/ 1002 h 2003"/>
              <a:gd name="T2" fmla="*/ 1481 w 2003"/>
              <a:gd name="T3" fmla="*/ 1002 h 2003"/>
              <a:gd name="T4" fmla="*/ 1924 w 2003"/>
              <a:gd name="T5" fmla="*/ 856 h 2003"/>
              <a:gd name="T6" fmla="*/ 1804 w 2003"/>
              <a:gd name="T7" fmla="*/ 770 h 2003"/>
              <a:gd name="T8" fmla="*/ 1742 w 2003"/>
              <a:gd name="T9" fmla="*/ 470 h 2003"/>
              <a:gd name="T10" fmla="*/ 1752 w 2003"/>
              <a:gd name="T11" fmla="*/ 335 h 2003"/>
              <a:gd name="T12" fmla="*/ 1551 w 2003"/>
              <a:gd name="T13" fmla="*/ 246 h 2003"/>
              <a:gd name="T14" fmla="*/ 1405 w 2003"/>
              <a:gd name="T15" fmla="*/ 271 h 2003"/>
              <a:gd name="T16" fmla="*/ 1149 w 2003"/>
              <a:gd name="T17" fmla="*/ 102 h 2003"/>
              <a:gd name="T18" fmla="*/ 1061 w 2003"/>
              <a:gd name="T19" fmla="*/ 0 h 2003"/>
              <a:gd name="T20" fmla="*/ 856 w 2003"/>
              <a:gd name="T21" fmla="*/ 79 h 2003"/>
              <a:gd name="T22" fmla="*/ 770 w 2003"/>
              <a:gd name="T23" fmla="*/ 199 h 2003"/>
              <a:gd name="T24" fmla="*/ 470 w 2003"/>
              <a:gd name="T25" fmla="*/ 261 h 2003"/>
              <a:gd name="T26" fmla="*/ 335 w 2003"/>
              <a:gd name="T27" fmla="*/ 251 h 2003"/>
              <a:gd name="T28" fmla="*/ 246 w 2003"/>
              <a:gd name="T29" fmla="*/ 452 h 2003"/>
              <a:gd name="T30" fmla="*/ 271 w 2003"/>
              <a:gd name="T31" fmla="*/ 598 h 2003"/>
              <a:gd name="T32" fmla="*/ 102 w 2003"/>
              <a:gd name="T33" fmla="*/ 854 h 2003"/>
              <a:gd name="T34" fmla="*/ 0 w 2003"/>
              <a:gd name="T35" fmla="*/ 942 h 2003"/>
              <a:gd name="T36" fmla="*/ 79 w 2003"/>
              <a:gd name="T37" fmla="*/ 1147 h 2003"/>
              <a:gd name="T38" fmla="*/ 199 w 2003"/>
              <a:gd name="T39" fmla="*/ 1233 h 2003"/>
              <a:gd name="T40" fmla="*/ 261 w 2003"/>
              <a:gd name="T41" fmla="*/ 1533 h 2003"/>
              <a:gd name="T42" fmla="*/ 251 w 2003"/>
              <a:gd name="T43" fmla="*/ 1668 h 2003"/>
              <a:gd name="T44" fmla="*/ 452 w 2003"/>
              <a:gd name="T45" fmla="*/ 1757 h 2003"/>
              <a:gd name="T46" fmla="*/ 598 w 2003"/>
              <a:gd name="T47" fmla="*/ 1732 h 2003"/>
              <a:gd name="T48" fmla="*/ 854 w 2003"/>
              <a:gd name="T49" fmla="*/ 1901 h 2003"/>
              <a:gd name="T50" fmla="*/ 942 w 2003"/>
              <a:gd name="T51" fmla="*/ 2003 h 2003"/>
              <a:gd name="T52" fmla="*/ 1147 w 2003"/>
              <a:gd name="T53" fmla="*/ 1924 h 2003"/>
              <a:gd name="T54" fmla="*/ 1233 w 2003"/>
              <a:gd name="T55" fmla="*/ 1804 h 2003"/>
              <a:gd name="T56" fmla="*/ 1533 w 2003"/>
              <a:gd name="T57" fmla="*/ 1742 h 2003"/>
              <a:gd name="T58" fmla="*/ 1668 w 2003"/>
              <a:gd name="T59" fmla="*/ 1752 h 2003"/>
              <a:gd name="T60" fmla="*/ 1757 w 2003"/>
              <a:gd name="T61" fmla="*/ 1551 h 2003"/>
              <a:gd name="T62" fmla="*/ 1732 w 2003"/>
              <a:gd name="T63" fmla="*/ 1405 h 2003"/>
              <a:gd name="T64" fmla="*/ 1901 w 2003"/>
              <a:gd name="T65" fmla="*/ 1149 h 2003"/>
              <a:gd name="T66" fmla="*/ 2003 w 2003"/>
              <a:gd name="T67" fmla="*/ 1061 h 2003"/>
              <a:gd name="T68" fmla="*/ 1924 w 2003"/>
              <a:gd name="T69" fmla="*/ 856 h 20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003" h="2003">
                <a:moveTo>
                  <a:pt x="1002" y="1481"/>
                </a:moveTo>
                <a:cubicBezTo>
                  <a:pt x="737" y="1481"/>
                  <a:pt x="522" y="1266"/>
                  <a:pt x="522" y="1002"/>
                </a:cubicBezTo>
                <a:cubicBezTo>
                  <a:pt x="522" y="737"/>
                  <a:pt x="737" y="522"/>
                  <a:pt x="1002" y="522"/>
                </a:cubicBezTo>
                <a:cubicBezTo>
                  <a:pt x="1266" y="522"/>
                  <a:pt x="1481" y="737"/>
                  <a:pt x="1481" y="1002"/>
                </a:cubicBezTo>
                <a:cubicBezTo>
                  <a:pt x="1481" y="1266"/>
                  <a:pt x="1266" y="1481"/>
                  <a:pt x="1002" y="1481"/>
                </a:cubicBezTo>
                <a:close/>
                <a:moveTo>
                  <a:pt x="1924" y="856"/>
                </a:moveTo>
                <a:lnTo>
                  <a:pt x="1901" y="854"/>
                </a:lnTo>
                <a:cubicBezTo>
                  <a:pt x="1858" y="850"/>
                  <a:pt x="1816" y="812"/>
                  <a:pt x="1804" y="770"/>
                </a:cubicBezTo>
                <a:cubicBezTo>
                  <a:pt x="1786" y="710"/>
                  <a:pt x="1762" y="652"/>
                  <a:pt x="1732" y="598"/>
                </a:cubicBezTo>
                <a:cubicBezTo>
                  <a:pt x="1711" y="560"/>
                  <a:pt x="1714" y="503"/>
                  <a:pt x="1742" y="470"/>
                </a:cubicBezTo>
                <a:lnTo>
                  <a:pt x="1757" y="452"/>
                </a:lnTo>
                <a:cubicBezTo>
                  <a:pt x="1785" y="419"/>
                  <a:pt x="1783" y="366"/>
                  <a:pt x="1752" y="335"/>
                </a:cubicBezTo>
                <a:lnTo>
                  <a:pt x="1668" y="251"/>
                </a:lnTo>
                <a:cubicBezTo>
                  <a:pt x="1637" y="220"/>
                  <a:pt x="1585" y="218"/>
                  <a:pt x="1551" y="246"/>
                </a:cubicBezTo>
                <a:lnTo>
                  <a:pt x="1533" y="261"/>
                </a:lnTo>
                <a:cubicBezTo>
                  <a:pt x="1500" y="289"/>
                  <a:pt x="1444" y="292"/>
                  <a:pt x="1405" y="271"/>
                </a:cubicBezTo>
                <a:cubicBezTo>
                  <a:pt x="1351" y="241"/>
                  <a:pt x="1293" y="217"/>
                  <a:pt x="1233" y="199"/>
                </a:cubicBezTo>
                <a:cubicBezTo>
                  <a:pt x="1191" y="187"/>
                  <a:pt x="1153" y="146"/>
                  <a:pt x="1149" y="102"/>
                </a:cubicBezTo>
                <a:lnTo>
                  <a:pt x="1147" y="79"/>
                </a:lnTo>
                <a:cubicBezTo>
                  <a:pt x="1143" y="35"/>
                  <a:pt x="1105" y="0"/>
                  <a:pt x="1061" y="0"/>
                </a:cubicBezTo>
                <a:lnTo>
                  <a:pt x="942" y="0"/>
                </a:lnTo>
                <a:cubicBezTo>
                  <a:pt x="898" y="0"/>
                  <a:pt x="860" y="35"/>
                  <a:pt x="856" y="79"/>
                </a:cubicBezTo>
                <a:lnTo>
                  <a:pt x="854" y="102"/>
                </a:lnTo>
                <a:cubicBezTo>
                  <a:pt x="851" y="146"/>
                  <a:pt x="812" y="187"/>
                  <a:pt x="770" y="199"/>
                </a:cubicBezTo>
                <a:cubicBezTo>
                  <a:pt x="710" y="217"/>
                  <a:pt x="652" y="241"/>
                  <a:pt x="598" y="271"/>
                </a:cubicBezTo>
                <a:cubicBezTo>
                  <a:pt x="560" y="292"/>
                  <a:pt x="503" y="289"/>
                  <a:pt x="470" y="261"/>
                </a:cubicBezTo>
                <a:lnTo>
                  <a:pt x="452" y="246"/>
                </a:lnTo>
                <a:cubicBezTo>
                  <a:pt x="418" y="218"/>
                  <a:pt x="366" y="220"/>
                  <a:pt x="335" y="251"/>
                </a:cubicBezTo>
                <a:lnTo>
                  <a:pt x="251" y="335"/>
                </a:lnTo>
                <a:cubicBezTo>
                  <a:pt x="220" y="366"/>
                  <a:pt x="218" y="419"/>
                  <a:pt x="246" y="452"/>
                </a:cubicBezTo>
                <a:lnTo>
                  <a:pt x="261" y="470"/>
                </a:lnTo>
                <a:cubicBezTo>
                  <a:pt x="290" y="503"/>
                  <a:pt x="292" y="560"/>
                  <a:pt x="271" y="598"/>
                </a:cubicBezTo>
                <a:cubicBezTo>
                  <a:pt x="241" y="652"/>
                  <a:pt x="217" y="710"/>
                  <a:pt x="199" y="770"/>
                </a:cubicBezTo>
                <a:cubicBezTo>
                  <a:pt x="187" y="812"/>
                  <a:pt x="146" y="850"/>
                  <a:pt x="102" y="854"/>
                </a:cubicBezTo>
                <a:lnTo>
                  <a:pt x="79" y="856"/>
                </a:lnTo>
                <a:cubicBezTo>
                  <a:pt x="35" y="860"/>
                  <a:pt x="0" y="898"/>
                  <a:pt x="0" y="942"/>
                </a:cubicBezTo>
                <a:lnTo>
                  <a:pt x="0" y="1061"/>
                </a:lnTo>
                <a:cubicBezTo>
                  <a:pt x="0" y="1105"/>
                  <a:pt x="35" y="1143"/>
                  <a:pt x="79" y="1147"/>
                </a:cubicBezTo>
                <a:lnTo>
                  <a:pt x="102" y="1149"/>
                </a:lnTo>
                <a:cubicBezTo>
                  <a:pt x="146" y="1153"/>
                  <a:pt x="187" y="1191"/>
                  <a:pt x="199" y="1233"/>
                </a:cubicBezTo>
                <a:cubicBezTo>
                  <a:pt x="217" y="1294"/>
                  <a:pt x="241" y="1351"/>
                  <a:pt x="271" y="1405"/>
                </a:cubicBezTo>
                <a:cubicBezTo>
                  <a:pt x="292" y="1444"/>
                  <a:pt x="290" y="1500"/>
                  <a:pt x="261" y="1533"/>
                </a:cubicBezTo>
                <a:lnTo>
                  <a:pt x="246" y="1551"/>
                </a:lnTo>
                <a:cubicBezTo>
                  <a:pt x="218" y="1585"/>
                  <a:pt x="220" y="1637"/>
                  <a:pt x="251" y="1668"/>
                </a:cubicBezTo>
                <a:lnTo>
                  <a:pt x="335" y="1752"/>
                </a:lnTo>
                <a:cubicBezTo>
                  <a:pt x="366" y="1783"/>
                  <a:pt x="418" y="1785"/>
                  <a:pt x="452" y="1757"/>
                </a:cubicBezTo>
                <a:lnTo>
                  <a:pt x="470" y="1742"/>
                </a:lnTo>
                <a:cubicBezTo>
                  <a:pt x="503" y="1714"/>
                  <a:pt x="560" y="1711"/>
                  <a:pt x="598" y="1732"/>
                </a:cubicBezTo>
                <a:cubicBezTo>
                  <a:pt x="652" y="1762"/>
                  <a:pt x="710" y="1786"/>
                  <a:pt x="770" y="1804"/>
                </a:cubicBezTo>
                <a:cubicBezTo>
                  <a:pt x="812" y="1816"/>
                  <a:pt x="851" y="1858"/>
                  <a:pt x="854" y="1901"/>
                </a:cubicBezTo>
                <a:lnTo>
                  <a:pt x="856" y="1924"/>
                </a:lnTo>
                <a:cubicBezTo>
                  <a:pt x="860" y="1968"/>
                  <a:pt x="898" y="2003"/>
                  <a:pt x="942" y="2003"/>
                </a:cubicBezTo>
                <a:lnTo>
                  <a:pt x="1061" y="2003"/>
                </a:lnTo>
                <a:cubicBezTo>
                  <a:pt x="1105" y="2003"/>
                  <a:pt x="1143" y="1968"/>
                  <a:pt x="1147" y="1924"/>
                </a:cubicBezTo>
                <a:lnTo>
                  <a:pt x="1149" y="1901"/>
                </a:lnTo>
                <a:cubicBezTo>
                  <a:pt x="1153" y="1858"/>
                  <a:pt x="1191" y="1816"/>
                  <a:pt x="1233" y="1804"/>
                </a:cubicBezTo>
                <a:cubicBezTo>
                  <a:pt x="1293" y="1786"/>
                  <a:pt x="1351" y="1762"/>
                  <a:pt x="1405" y="1732"/>
                </a:cubicBezTo>
                <a:cubicBezTo>
                  <a:pt x="1444" y="1711"/>
                  <a:pt x="1500" y="1714"/>
                  <a:pt x="1533" y="1742"/>
                </a:cubicBezTo>
                <a:lnTo>
                  <a:pt x="1551" y="1757"/>
                </a:lnTo>
                <a:cubicBezTo>
                  <a:pt x="1585" y="1785"/>
                  <a:pt x="1637" y="1783"/>
                  <a:pt x="1668" y="1752"/>
                </a:cubicBezTo>
                <a:lnTo>
                  <a:pt x="1752" y="1668"/>
                </a:lnTo>
                <a:cubicBezTo>
                  <a:pt x="1783" y="1637"/>
                  <a:pt x="1785" y="1585"/>
                  <a:pt x="1757" y="1551"/>
                </a:cubicBezTo>
                <a:lnTo>
                  <a:pt x="1742" y="1533"/>
                </a:lnTo>
                <a:cubicBezTo>
                  <a:pt x="1714" y="1500"/>
                  <a:pt x="1711" y="1444"/>
                  <a:pt x="1732" y="1405"/>
                </a:cubicBezTo>
                <a:cubicBezTo>
                  <a:pt x="1762" y="1351"/>
                  <a:pt x="1786" y="1294"/>
                  <a:pt x="1804" y="1233"/>
                </a:cubicBezTo>
                <a:cubicBezTo>
                  <a:pt x="1816" y="1191"/>
                  <a:pt x="1858" y="1153"/>
                  <a:pt x="1901" y="1149"/>
                </a:cubicBezTo>
                <a:lnTo>
                  <a:pt x="1924" y="1147"/>
                </a:lnTo>
                <a:cubicBezTo>
                  <a:pt x="1968" y="1143"/>
                  <a:pt x="2003" y="1105"/>
                  <a:pt x="2003" y="1061"/>
                </a:cubicBezTo>
                <a:lnTo>
                  <a:pt x="2003" y="942"/>
                </a:lnTo>
                <a:cubicBezTo>
                  <a:pt x="2003" y="898"/>
                  <a:pt x="1968" y="860"/>
                  <a:pt x="1924" y="856"/>
                </a:cubicBezTo>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
        <p:nvSpPr>
          <p:cNvPr id="110" name="Freeform 86">
            <a:extLst>
              <a:ext uri="{FF2B5EF4-FFF2-40B4-BE49-F238E27FC236}">
                <a16:creationId xmlns:a16="http://schemas.microsoft.com/office/drawing/2014/main" id="{3BF027DA-EB10-4E3B-A24E-77698F059252}"/>
              </a:ext>
            </a:extLst>
          </p:cNvPr>
          <p:cNvSpPr>
            <a:spLocks noEditPoints="1"/>
          </p:cNvSpPr>
          <p:nvPr/>
        </p:nvSpPr>
        <p:spPr bwMode="auto">
          <a:xfrm>
            <a:off x="0" y="993825"/>
            <a:ext cx="1017171" cy="997949"/>
          </a:xfrm>
          <a:custGeom>
            <a:avLst/>
            <a:gdLst>
              <a:gd name="T0" fmla="*/ 950 w 2349"/>
              <a:gd name="T1" fmla="*/ 453 h 2349"/>
              <a:gd name="T2" fmla="*/ 1398 w 2349"/>
              <a:gd name="T3" fmla="*/ 1896 h 2349"/>
              <a:gd name="T4" fmla="*/ 2341 w 2349"/>
              <a:gd name="T5" fmla="*/ 935 h 2349"/>
              <a:gd name="T6" fmla="*/ 2211 w 2349"/>
              <a:gd name="T7" fmla="*/ 676 h 2349"/>
              <a:gd name="T8" fmla="*/ 2024 w 2349"/>
              <a:gd name="T9" fmla="*/ 671 h 2349"/>
              <a:gd name="T10" fmla="*/ 1806 w 2349"/>
              <a:gd name="T11" fmla="*/ 357 h 2349"/>
              <a:gd name="T12" fmla="*/ 1830 w 2349"/>
              <a:gd name="T13" fmla="*/ 180 h 2349"/>
              <a:gd name="T14" fmla="*/ 1555 w 2349"/>
              <a:gd name="T15" fmla="*/ 89 h 2349"/>
              <a:gd name="T16" fmla="*/ 1419 w 2349"/>
              <a:gd name="T17" fmla="*/ 218 h 2349"/>
              <a:gd name="T18" fmla="*/ 1043 w 2349"/>
              <a:gd name="T19" fmla="*/ 150 h 2349"/>
              <a:gd name="T20" fmla="*/ 934 w 2349"/>
              <a:gd name="T21" fmla="*/ 8 h 2349"/>
              <a:gd name="T22" fmla="*/ 676 w 2349"/>
              <a:gd name="T23" fmla="*/ 137 h 2349"/>
              <a:gd name="T24" fmla="*/ 671 w 2349"/>
              <a:gd name="T25" fmla="*/ 325 h 2349"/>
              <a:gd name="T26" fmla="*/ 357 w 2349"/>
              <a:gd name="T27" fmla="*/ 543 h 2349"/>
              <a:gd name="T28" fmla="*/ 180 w 2349"/>
              <a:gd name="T29" fmla="*/ 519 h 2349"/>
              <a:gd name="T30" fmla="*/ 88 w 2349"/>
              <a:gd name="T31" fmla="*/ 794 h 2349"/>
              <a:gd name="T32" fmla="*/ 217 w 2349"/>
              <a:gd name="T33" fmla="*/ 930 h 2349"/>
              <a:gd name="T34" fmla="*/ 149 w 2349"/>
              <a:gd name="T35" fmla="*/ 1306 h 2349"/>
              <a:gd name="T36" fmla="*/ 7 w 2349"/>
              <a:gd name="T37" fmla="*/ 1414 h 2349"/>
              <a:gd name="T38" fmla="*/ 137 w 2349"/>
              <a:gd name="T39" fmla="*/ 1673 h 2349"/>
              <a:gd name="T40" fmla="*/ 324 w 2349"/>
              <a:gd name="T41" fmla="*/ 1678 h 2349"/>
              <a:gd name="T42" fmla="*/ 543 w 2349"/>
              <a:gd name="T43" fmla="*/ 1992 h 2349"/>
              <a:gd name="T44" fmla="*/ 519 w 2349"/>
              <a:gd name="T45" fmla="*/ 2169 h 2349"/>
              <a:gd name="T46" fmla="*/ 793 w 2349"/>
              <a:gd name="T47" fmla="*/ 2260 h 2349"/>
              <a:gd name="T48" fmla="*/ 929 w 2349"/>
              <a:gd name="T49" fmla="*/ 2131 h 2349"/>
              <a:gd name="T50" fmla="*/ 1306 w 2349"/>
              <a:gd name="T51" fmla="*/ 2199 h 2349"/>
              <a:gd name="T52" fmla="*/ 1414 w 2349"/>
              <a:gd name="T53" fmla="*/ 2341 h 2349"/>
              <a:gd name="T54" fmla="*/ 1672 w 2349"/>
              <a:gd name="T55" fmla="*/ 2212 h 2349"/>
              <a:gd name="T56" fmla="*/ 1677 w 2349"/>
              <a:gd name="T57" fmla="*/ 2024 h 2349"/>
              <a:gd name="T58" fmla="*/ 1992 w 2349"/>
              <a:gd name="T59" fmla="*/ 1806 h 2349"/>
              <a:gd name="T60" fmla="*/ 2169 w 2349"/>
              <a:gd name="T61" fmla="*/ 1830 h 2349"/>
              <a:gd name="T62" fmla="*/ 2260 w 2349"/>
              <a:gd name="T63" fmla="*/ 1556 h 2349"/>
              <a:gd name="T64" fmla="*/ 2131 w 2349"/>
              <a:gd name="T65" fmla="*/ 1420 h 2349"/>
              <a:gd name="T66" fmla="*/ 2199 w 2349"/>
              <a:gd name="T67" fmla="*/ 1043 h 2349"/>
              <a:gd name="T68" fmla="*/ 2341 w 2349"/>
              <a:gd name="T69" fmla="*/ 935 h 2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349" h="2349">
                <a:moveTo>
                  <a:pt x="453" y="1399"/>
                </a:moveTo>
                <a:cubicBezTo>
                  <a:pt x="329" y="1001"/>
                  <a:pt x="552" y="577"/>
                  <a:pt x="950" y="453"/>
                </a:cubicBezTo>
                <a:cubicBezTo>
                  <a:pt x="1348" y="329"/>
                  <a:pt x="1772" y="553"/>
                  <a:pt x="1896" y="950"/>
                </a:cubicBezTo>
                <a:cubicBezTo>
                  <a:pt x="2019" y="1348"/>
                  <a:pt x="1796" y="1773"/>
                  <a:pt x="1398" y="1896"/>
                </a:cubicBezTo>
                <a:cubicBezTo>
                  <a:pt x="1001" y="2020"/>
                  <a:pt x="576" y="1797"/>
                  <a:pt x="453" y="1399"/>
                </a:cubicBezTo>
                <a:close/>
                <a:moveTo>
                  <a:pt x="2341" y="935"/>
                </a:moveTo>
                <a:lnTo>
                  <a:pt x="2271" y="711"/>
                </a:lnTo>
                <a:cubicBezTo>
                  <a:pt x="2264" y="686"/>
                  <a:pt x="2237" y="671"/>
                  <a:pt x="2211" y="676"/>
                </a:cubicBezTo>
                <a:lnTo>
                  <a:pt x="2093" y="702"/>
                </a:lnTo>
                <a:cubicBezTo>
                  <a:pt x="2068" y="708"/>
                  <a:pt x="2037" y="694"/>
                  <a:pt x="2024" y="671"/>
                </a:cubicBezTo>
                <a:cubicBezTo>
                  <a:pt x="1970" y="580"/>
                  <a:pt x="1902" y="498"/>
                  <a:pt x="1824" y="431"/>
                </a:cubicBezTo>
                <a:cubicBezTo>
                  <a:pt x="1804" y="413"/>
                  <a:pt x="1795" y="381"/>
                  <a:pt x="1806" y="357"/>
                </a:cubicBezTo>
                <a:lnTo>
                  <a:pt x="1853" y="245"/>
                </a:lnTo>
                <a:cubicBezTo>
                  <a:pt x="1863" y="221"/>
                  <a:pt x="1852" y="192"/>
                  <a:pt x="1830" y="180"/>
                </a:cubicBezTo>
                <a:lnTo>
                  <a:pt x="1622" y="71"/>
                </a:lnTo>
                <a:cubicBezTo>
                  <a:pt x="1599" y="59"/>
                  <a:pt x="1569" y="67"/>
                  <a:pt x="1555" y="89"/>
                </a:cubicBezTo>
                <a:lnTo>
                  <a:pt x="1490" y="191"/>
                </a:lnTo>
                <a:cubicBezTo>
                  <a:pt x="1476" y="213"/>
                  <a:pt x="1444" y="224"/>
                  <a:pt x="1419" y="218"/>
                </a:cubicBezTo>
                <a:cubicBezTo>
                  <a:pt x="1319" y="192"/>
                  <a:pt x="1214" y="182"/>
                  <a:pt x="1107" y="189"/>
                </a:cubicBezTo>
                <a:cubicBezTo>
                  <a:pt x="1081" y="191"/>
                  <a:pt x="1052" y="174"/>
                  <a:pt x="1043" y="150"/>
                </a:cubicBezTo>
                <a:lnTo>
                  <a:pt x="997" y="38"/>
                </a:lnTo>
                <a:cubicBezTo>
                  <a:pt x="987" y="13"/>
                  <a:pt x="959" y="0"/>
                  <a:pt x="934" y="8"/>
                </a:cubicBezTo>
                <a:lnTo>
                  <a:pt x="711" y="78"/>
                </a:lnTo>
                <a:cubicBezTo>
                  <a:pt x="686" y="85"/>
                  <a:pt x="670" y="112"/>
                  <a:pt x="676" y="137"/>
                </a:cubicBezTo>
                <a:lnTo>
                  <a:pt x="702" y="256"/>
                </a:lnTo>
                <a:cubicBezTo>
                  <a:pt x="707" y="281"/>
                  <a:pt x="693" y="312"/>
                  <a:pt x="671" y="325"/>
                </a:cubicBezTo>
                <a:cubicBezTo>
                  <a:pt x="579" y="379"/>
                  <a:pt x="498" y="447"/>
                  <a:pt x="430" y="525"/>
                </a:cubicBezTo>
                <a:cubicBezTo>
                  <a:pt x="413" y="545"/>
                  <a:pt x="381" y="553"/>
                  <a:pt x="357" y="543"/>
                </a:cubicBezTo>
                <a:lnTo>
                  <a:pt x="245" y="496"/>
                </a:lnTo>
                <a:cubicBezTo>
                  <a:pt x="221" y="486"/>
                  <a:pt x="192" y="496"/>
                  <a:pt x="180" y="519"/>
                </a:cubicBezTo>
                <a:lnTo>
                  <a:pt x="71" y="727"/>
                </a:lnTo>
                <a:cubicBezTo>
                  <a:pt x="58" y="750"/>
                  <a:pt x="66" y="780"/>
                  <a:pt x="88" y="794"/>
                </a:cubicBezTo>
                <a:lnTo>
                  <a:pt x="191" y="859"/>
                </a:lnTo>
                <a:cubicBezTo>
                  <a:pt x="212" y="873"/>
                  <a:pt x="224" y="904"/>
                  <a:pt x="217" y="930"/>
                </a:cubicBezTo>
                <a:cubicBezTo>
                  <a:pt x="191" y="1030"/>
                  <a:pt x="181" y="1135"/>
                  <a:pt x="189" y="1242"/>
                </a:cubicBezTo>
                <a:cubicBezTo>
                  <a:pt x="191" y="1268"/>
                  <a:pt x="173" y="1296"/>
                  <a:pt x="149" y="1306"/>
                </a:cubicBezTo>
                <a:lnTo>
                  <a:pt x="37" y="1352"/>
                </a:lnTo>
                <a:cubicBezTo>
                  <a:pt x="13" y="1362"/>
                  <a:pt x="0" y="1390"/>
                  <a:pt x="7" y="1414"/>
                </a:cubicBezTo>
                <a:lnTo>
                  <a:pt x="77" y="1638"/>
                </a:lnTo>
                <a:cubicBezTo>
                  <a:pt x="85" y="1663"/>
                  <a:pt x="111" y="1679"/>
                  <a:pt x="137" y="1673"/>
                </a:cubicBezTo>
                <a:lnTo>
                  <a:pt x="255" y="1647"/>
                </a:lnTo>
                <a:cubicBezTo>
                  <a:pt x="281" y="1641"/>
                  <a:pt x="311" y="1656"/>
                  <a:pt x="324" y="1678"/>
                </a:cubicBezTo>
                <a:cubicBezTo>
                  <a:pt x="379" y="1770"/>
                  <a:pt x="446" y="1851"/>
                  <a:pt x="525" y="1919"/>
                </a:cubicBezTo>
                <a:cubicBezTo>
                  <a:pt x="544" y="1936"/>
                  <a:pt x="553" y="1968"/>
                  <a:pt x="543" y="1992"/>
                </a:cubicBezTo>
                <a:lnTo>
                  <a:pt x="495" y="2104"/>
                </a:lnTo>
                <a:cubicBezTo>
                  <a:pt x="485" y="2128"/>
                  <a:pt x="496" y="2157"/>
                  <a:pt x="519" y="2169"/>
                </a:cubicBezTo>
                <a:lnTo>
                  <a:pt x="726" y="2278"/>
                </a:lnTo>
                <a:cubicBezTo>
                  <a:pt x="749" y="2290"/>
                  <a:pt x="779" y="2282"/>
                  <a:pt x="793" y="2260"/>
                </a:cubicBezTo>
                <a:lnTo>
                  <a:pt x="858" y="2158"/>
                </a:lnTo>
                <a:cubicBezTo>
                  <a:pt x="872" y="2136"/>
                  <a:pt x="904" y="2125"/>
                  <a:pt x="929" y="2131"/>
                </a:cubicBezTo>
                <a:cubicBezTo>
                  <a:pt x="1029" y="2157"/>
                  <a:pt x="1135" y="2167"/>
                  <a:pt x="1241" y="2160"/>
                </a:cubicBezTo>
                <a:cubicBezTo>
                  <a:pt x="1267" y="2158"/>
                  <a:pt x="1296" y="2175"/>
                  <a:pt x="1306" y="2199"/>
                </a:cubicBezTo>
                <a:lnTo>
                  <a:pt x="1351" y="2312"/>
                </a:lnTo>
                <a:cubicBezTo>
                  <a:pt x="1361" y="2336"/>
                  <a:pt x="1389" y="2349"/>
                  <a:pt x="1414" y="2341"/>
                </a:cubicBezTo>
                <a:lnTo>
                  <a:pt x="1638" y="2272"/>
                </a:lnTo>
                <a:cubicBezTo>
                  <a:pt x="1662" y="2264"/>
                  <a:pt x="1678" y="2237"/>
                  <a:pt x="1672" y="2212"/>
                </a:cubicBezTo>
                <a:lnTo>
                  <a:pt x="1647" y="2093"/>
                </a:lnTo>
                <a:cubicBezTo>
                  <a:pt x="1641" y="2068"/>
                  <a:pt x="1655" y="2038"/>
                  <a:pt x="1677" y="2024"/>
                </a:cubicBezTo>
                <a:cubicBezTo>
                  <a:pt x="1769" y="1970"/>
                  <a:pt x="1850" y="1902"/>
                  <a:pt x="1918" y="1824"/>
                </a:cubicBezTo>
                <a:cubicBezTo>
                  <a:pt x="1935" y="1805"/>
                  <a:pt x="1968" y="1796"/>
                  <a:pt x="1992" y="1806"/>
                </a:cubicBezTo>
                <a:lnTo>
                  <a:pt x="2104" y="1853"/>
                </a:lnTo>
                <a:cubicBezTo>
                  <a:pt x="2127" y="1864"/>
                  <a:pt x="2157" y="1853"/>
                  <a:pt x="2169" y="1830"/>
                </a:cubicBezTo>
                <a:lnTo>
                  <a:pt x="2278" y="1623"/>
                </a:lnTo>
                <a:cubicBezTo>
                  <a:pt x="2290" y="1600"/>
                  <a:pt x="2282" y="1570"/>
                  <a:pt x="2260" y="1556"/>
                </a:cubicBezTo>
                <a:lnTo>
                  <a:pt x="2158" y="1490"/>
                </a:lnTo>
                <a:cubicBezTo>
                  <a:pt x="2136" y="1476"/>
                  <a:pt x="2124" y="1445"/>
                  <a:pt x="2131" y="1420"/>
                </a:cubicBezTo>
                <a:cubicBezTo>
                  <a:pt x="2157" y="1319"/>
                  <a:pt x="2167" y="1214"/>
                  <a:pt x="2160" y="1108"/>
                </a:cubicBezTo>
                <a:cubicBezTo>
                  <a:pt x="2158" y="1082"/>
                  <a:pt x="2175" y="1053"/>
                  <a:pt x="2199" y="1043"/>
                </a:cubicBezTo>
                <a:lnTo>
                  <a:pt x="2311" y="997"/>
                </a:lnTo>
                <a:cubicBezTo>
                  <a:pt x="2335" y="988"/>
                  <a:pt x="2349" y="960"/>
                  <a:pt x="2341" y="935"/>
                </a:cubicBezTo>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a:p>
        </p:txBody>
      </p:sp>
      <p:sp>
        <p:nvSpPr>
          <p:cNvPr id="111" name="Freeform 89">
            <a:extLst>
              <a:ext uri="{FF2B5EF4-FFF2-40B4-BE49-F238E27FC236}">
                <a16:creationId xmlns:a16="http://schemas.microsoft.com/office/drawing/2014/main" id="{086459AE-ED8C-4DD4-9853-9AF6DB9CA6F5}"/>
              </a:ext>
            </a:extLst>
          </p:cNvPr>
          <p:cNvSpPr>
            <a:spLocks noEditPoints="1"/>
          </p:cNvSpPr>
          <p:nvPr/>
        </p:nvSpPr>
        <p:spPr bwMode="auto">
          <a:xfrm>
            <a:off x="265980" y="3027995"/>
            <a:ext cx="899273" cy="823900"/>
          </a:xfrm>
          <a:custGeom>
            <a:avLst/>
            <a:gdLst>
              <a:gd name="T0" fmla="*/ 810 w 3823"/>
              <a:gd name="T1" fmla="*/ 1719 h 3823"/>
              <a:gd name="T2" fmla="*/ 3006 w 3823"/>
              <a:gd name="T3" fmla="*/ 2103 h 3823"/>
              <a:gd name="T4" fmla="*/ 3815 w 3823"/>
              <a:gd name="T5" fmla="*/ 2131 h 3823"/>
              <a:gd name="T6" fmla="*/ 3668 w 3823"/>
              <a:gd name="T7" fmla="*/ 2010 h 3823"/>
              <a:gd name="T8" fmla="*/ 3567 w 3823"/>
              <a:gd name="T9" fmla="*/ 1618 h 3823"/>
              <a:gd name="T10" fmla="*/ 3702 w 3823"/>
              <a:gd name="T11" fmla="*/ 1470 h 3823"/>
              <a:gd name="T12" fmla="*/ 3670 w 3823"/>
              <a:gd name="T13" fmla="*/ 1149 h 3823"/>
              <a:gd name="T14" fmla="*/ 3482 w 3823"/>
              <a:gd name="T15" fmla="*/ 1118 h 3823"/>
              <a:gd name="T16" fmla="*/ 3198 w 3823"/>
              <a:gd name="T17" fmla="*/ 830 h 3823"/>
              <a:gd name="T18" fmla="*/ 3241 w 3823"/>
              <a:gd name="T19" fmla="*/ 634 h 3823"/>
              <a:gd name="T20" fmla="*/ 3053 w 3823"/>
              <a:gd name="T21" fmla="*/ 372 h 3823"/>
              <a:gd name="T22" fmla="*/ 2874 w 3823"/>
              <a:gd name="T23" fmla="*/ 439 h 3823"/>
              <a:gd name="T24" fmla="*/ 2485 w 3823"/>
              <a:gd name="T25" fmla="*/ 331 h 3823"/>
              <a:gd name="T26" fmla="*/ 2424 w 3823"/>
              <a:gd name="T27" fmla="*/ 140 h 3823"/>
              <a:gd name="T28" fmla="*/ 2130 w 3823"/>
              <a:gd name="T29" fmla="*/ 8 h 3823"/>
              <a:gd name="T30" fmla="*/ 2009 w 3823"/>
              <a:gd name="T31" fmla="*/ 155 h 3823"/>
              <a:gd name="T32" fmla="*/ 1618 w 3823"/>
              <a:gd name="T33" fmla="*/ 256 h 3823"/>
              <a:gd name="T34" fmla="*/ 1469 w 3823"/>
              <a:gd name="T35" fmla="*/ 122 h 3823"/>
              <a:gd name="T36" fmla="*/ 1149 w 3823"/>
              <a:gd name="T37" fmla="*/ 154 h 3823"/>
              <a:gd name="T38" fmla="*/ 1117 w 3823"/>
              <a:gd name="T39" fmla="*/ 342 h 3823"/>
              <a:gd name="T40" fmla="*/ 829 w 3823"/>
              <a:gd name="T41" fmla="*/ 625 h 3823"/>
              <a:gd name="T42" fmla="*/ 633 w 3823"/>
              <a:gd name="T43" fmla="*/ 583 h 3823"/>
              <a:gd name="T44" fmla="*/ 372 w 3823"/>
              <a:gd name="T45" fmla="*/ 771 h 3823"/>
              <a:gd name="T46" fmla="*/ 438 w 3823"/>
              <a:gd name="T47" fmla="*/ 949 h 3823"/>
              <a:gd name="T48" fmla="*/ 331 w 3823"/>
              <a:gd name="T49" fmla="*/ 1338 h 3823"/>
              <a:gd name="T50" fmla="*/ 140 w 3823"/>
              <a:gd name="T51" fmla="*/ 1400 h 3823"/>
              <a:gd name="T52" fmla="*/ 7 w 3823"/>
              <a:gd name="T53" fmla="*/ 1693 h 3823"/>
              <a:gd name="T54" fmla="*/ 154 w 3823"/>
              <a:gd name="T55" fmla="*/ 1814 h 3823"/>
              <a:gd name="T56" fmla="*/ 256 w 3823"/>
              <a:gd name="T57" fmla="*/ 2206 h 3823"/>
              <a:gd name="T58" fmla="*/ 121 w 3823"/>
              <a:gd name="T59" fmla="*/ 2354 h 3823"/>
              <a:gd name="T60" fmla="*/ 153 w 3823"/>
              <a:gd name="T61" fmla="*/ 2674 h 3823"/>
              <a:gd name="T62" fmla="*/ 341 w 3823"/>
              <a:gd name="T63" fmla="*/ 2706 h 3823"/>
              <a:gd name="T64" fmla="*/ 625 w 3823"/>
              <a:gd name="T65" fmla="*/ 2994 h 3823"/>
              <a:gd name="T66" fmla="*/ 582 w 3823"/>
              <a:gd name="T67" fmla="*/ 3190 h 3823"/>
              <a:gd name="T68" fmla="*/ 770 w 3823"/>
              <a:gd name="T69" fmla="*/ 3451 h 3823"/>
              <a:gd name="T70" fmla="*/ 948 w 3823"/>
              <a:gd name="T71" fmla="*/ 3385 h 3823"/>
              <a:gd name="T72" fmla="*/ 1338 w 3823"/>
              <a:gd name="T73" fmla="*/ 3493 h 3823"/>
              <a:gd name="T74" fmla="*/ 1399 w 3823"/>
              <a:gd name="T75" fmla="*/ 3683 h 3823"/>
              <a:gd name="T76" fmla="*/ 1693 w 3823"/>
              <a:gd name="T77" fmla="*/ 3816 h 3823"/>
              <a:gd name="T78" fmla="*/ 1814 w 3823"/>
              <a:gd name="T79" fmla="*/ 3669 h 3823"/>
              <a:gd name="T80" fmla="*/ 2205 w 3823"/>
              <a:gd name="T81" fmla="*/ 3568 h 3823"/>
              <a:gd name="T82" fmla="*/ 2353 w 3823"/>
              <a:gd name="T83" fmla="*/ 3702 h 3823"/>
              <a:gd name="T84" fmla="*/ 2674 w 3823"/>
              <a:gd name="T85" fmla="*/ 3670 h 3823"/>
              <a:gd name="T86" fmla="*/ 2705 w 3823"/>
              <a:gd name="T87" fmla="*/ 3482 h 3823"/>
              <a:gd name="T88" fmla="*/ 2993 w 3823"/>
              <a:gd name="T89" fmla="*/ 3199 h 3823"/>
              <a:gd name="T90" fmla="*/ 3189 w 3823"/>
              <a:gd name="T91" fmla="*/ 3241 h 3823"/>
              <a:gd name="T92" fmla="*/ 3451 w 3823"/>
              <a:gd name="T93" fmla="*/ 3053 h 3823"/>
              <a:gd name="T94" fmla="*/ 3384 w 3823"/>
              <a:gd name="T95" fmla="*/ 2875 h 3823"/>
              <a:gd name="T96" fmla="*/ 3492 w 3823"/>
              <a:gd name="T97" fmla="*/ 2486 h 3823"/>
              <a:gd name="T98" fmla="*/ 3683 w 3823"/>
              <a:gd name="T99" fmla="*/ 2424 h 3823"/>
              <a:gd name="T100" fmla="*/ 3815 w 3823"/>
              <a:gd name="T101" fmla="*/ 2131 h 38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823" h="3823">
                <a:moveTo>
                  <a:pt x="1716" y="3010"/>
                </a:moveTo>
                <a:cubicBezTo>
                  <a:pt x="1109" y="2904"/>
                  <a:pt x="703" y="2326"/>
                  <a:pt x="810" y="1719"/>
                </a:cubicBezTo>
                <a:cubicBezTo>
                  <a:pt x="916" y="1113"/>
                  <a:pt x="1493" y="707"/>
                  <a:pt x="2100" y="813"/>
                </a:cubicBezTo>
                <a:cubicBezTo>
                  <a:pt x="2706" y="919"/>
                  <a:pt x="3112" y="1497"/>
                  <a:pt x="3006" y="2103"/>
                </a:cubicBezTo>
                <a:cubicBezTo>
                  <a:pt x="2900" y="2710"/>
                  <a:pt x="2322" y="3116"/>
                  <a:pt x="1716" y="3010"/>
                </a:cubicBezTo>
                <a:close/>
                <a:moveTo>
                  <a:pt x="3815" y="2131"/>
                </a:moveTo>
                <a:cubicBezTo>
                  <a:pt x="3823" y="2087"/>
                  <a:pt x="3794" y="2043"/>
                  <a:pt x="3751" y="2031"/>
                </a:cubicBezTo>
                <a:lnTo>
                  <a:pt x="3668" y="2010"/>
                </a:lnTo>
                <a:cubicBezTo>
                  <a:pt x="3626" y="1998"/>
                  <a:pt x="3593" y="1953"/>
                  <a:pt x="3593" y="1909"/>
                </a:cubicBezTo>
                <a:cubicBezTo>
                  <a:pt x="3593" y="1811"/>
                  <a:pt x="3584" y="1713"/>
                  <a:pt x="3567" y="1618"/>
                </a:cubicBezTo>
                <a:cubicBezTo>
                  <a:pt x="3559" y="1575"/>
                  <a:pt x="3584" y="1525"/>
                  <a:pt x="3624" y="1506"/>
                </a:cubicBezTo>
                <a:lnTo>
                  <a:pt x="3702" y="1470"/>
                </a:lnTo>
                <a:cubicBezTo>
                  <a:pt x="3742" y="1451"/>
                  <a:pt x="3762" y="1402"/>
                  <a:pt x="3747" y="1361"/>
                </a:cubicBezTo>
                <a:lnTo>
                  <a:pt x="3670" y="1149"/>
                </a:lnTo>
                <a:cubicBezTo>
                  <a:pt x="3654" y="1108"/>
                  <a:pt x="3608" y="1084"/>
                  <a:pt x="3565" y="1095"/>
                </a:cubicBezTo>
                <a:lnTo>
                  <a:pt x="3482" y="1118"/>
                </a:lnTo>
                <a:cubicBezTo>
                  <a:pt x="3439" y="1130"/>
                  <a:pt x="3388" y="1107"/>
                  <a:pt x="3366" y="1069"/>
                </a:cubicBezTo>
                <a:cubicBezTo>
                  <a:pt x="3317" y="985"/>
                  <a:pt x="3261" y="905"/>
                  <a:pt x="3198" y="830"/>
                </a:cubicBezTo>
                <a:cubicBezTo>
                  <a:pt x="3170" y="796"/>
                  <a:pt x="3166" y="741"/>
                  <a:pt x="3191" y="704"/>
                </a:cubicBezTo>
                <a:lnTo>
                  <a:pt x="3241" y="634"/>
                </a:lnTo>
                <a:cubicBezTo>
                  <a:pt x="3266" y="598"/>
                  <a:pt x="3259" y="545"/>
                  <a:pt x="3225" y="517"/>
                </a:cubicBezTo>
                <a:lnTo>
                  <a:pt x="3053" y="372"/>
                </a:lnTo>
                <a:cubicBezTo>
                  <a:pt x="3019" y="344"/>
                  <a:pt x="2966" y="347"/>
                  <a:pt x="2935" y="378"/>
                </a:cubicBezTo>
                <a:lnTo>
                  <a:pt x="2874" y="439"/>
                </a:lnTo>
                <a:cubicBezTo>
                  <a:pt x="2843" y="470"/>
                  <a:pt x="2788" y="476"/>
                  <a:pt x="2750" y="454"/>
                </a:cubicBezTo>
                <a:cubicBezTo>
                  <a:pt x="2666" y="406"/>
                  <a:pt x="2578" y="365"/>
                  <a:pt x="2485" y="331"/>
                </a:cubicBezTo>
                <a:cubicBezTo>
                  <a:pt x="2443" y="316"/>
                  <a:pt x="2412" y="270"/>
                  <a:pt x="2416" y="226"/>
                </a:cubicBezTo>
                <a:lnTo>
                  <a:pt x="2424" y="140"/>
                </a:lnTo>
                <a:cubicBezTo>
                  <a:pt x="2427" y="96"/>
                  <a:pt x="2395" y="54"/>
                  <a:pt x="2352" y="47"/>
                </a:cubicBezTo>
                <a:lnTo>
                  <a:pt x="2130" y="8"/>
                </a:lnTo>
                <a:cubicBezTo>
                  <a:pt x="2087" y="0"/>
                  <a:pt x="2042" y="29"/>
                  <a:pt x="2031" y="72"/>
                </a:cubicBezTo>
                <a:lnTo>
                  <a:pt x="2009" y="155"/>
                </a:lnTo>
                <a:cubicBezTo>
                  <a:pt x="1998" y="198"/>
                  <a:pt x="1953" y="231"/>
                  <a:pt x="1908" y="231"/>
                </a:cubicBezTo>
                <a:cubicBezTo>
                  <a:pt x="1810" y="231"/>
                  <a:pt x="1713" y="239"/>
                  <a:pt x="1618" y="256"/>
                </a:cubicBezTo>
                <a:cubicBezTo>
                  <a:pt x="1574" y="264"/>
                  <a:pt x="1524" y="240"/>
                  <a:pt x="1505" y="200"/>
                </a:cubicBezTo>
                <a:lnTo>
                  <a:pt x="1469" y="122"/>
                </a:lnTo>
                <a:cubicBezTo>
                  <a:pt x="1450" y="81"/>
                  <a:pt x="1402" y="61"/>
                  <a:pt x="1360" y="76"/>
                </a:cubicBezTo>
                <a:lnTo>
                  <a:pt x="1149" y="154"/>
                </a:lnTo>
                <a:cubicBezTo>
                  <a:pt x="1107" y="169"/>
                  <a:pt x="1083" y="216"/>
                  <a:pt x="1095" y="258"/>
                </a:cubicBezTo>
                <a:lnTo>
                  <a:pt x="1117" y="342"/>
                </a:lnTo>
                <a:cubicBezTo>
                  <a:pt x="1129" y="385"/>
                  <a:pt x="1106" y="435"/>
                  <a:pt x="1068" y="458"/>
                </a:cubicBezTo>
                <a:cubicBezTo>
                  <a:pt x="984" y="507"/>
                  <a:pt x="904" y="563"/>
                  <a:pt x="829" y="625"/>
                </a:cubicBezTo>
                <a:cubicBezTo>
                  <a:pt x="796" y="654"/>
                  <a:pt x="740" y="657"/>
                  <a:pt x="704" y="632"/>
                </a:cubicBezTo>
                <a:lnTo>
                  <a:pt x="633" y="583"/>
                </a:lnTo>
                <a:cubicBezTo>
                  <a:pt x="597" y="557"/>
                  <a:pt x="545" y="564"/>
                  <a:pt x="516" y="598"/>
                </a:cubicBezTo>
                <a:lnTo>
                  <a:pt x="372" y="771"/>
                </a:lnTo>
                <a:cubicBezTo>
                  <a:pt x="343" y="804"/>
                  <a:pt x="346" y="857"/>
                  <a:pt x="377" y="888"/>
                </a:cubicBezTo>
                <a:lnTo>
                  <a:pt x="438" y="949"/>
                </a:lnTo>
                <a:cubicBezTo>
                  <a:pt x="470" y="980"/>
                  <a:pt x="476" y="1035"/>
                  <a:pt x="454" y="1074"/>
                </a:cubicBezTo>
                <a:cubicBezTo>
                  <a:pt x="405" y="1157"/>
                  <a:pt x="364" y="1246"/>
                  <a:pt x="331" y="1338"/>
                </a:cubicBezTo>
                <a:cubicBezTo>
                  <a:pt x="316" y="1380"/>
                  <a:pt x="270" y="1411"/>
                  <a:pt x="225" y="1408"/>
                </a:cubicBezTo>
                <a:lnTo>
                  <a:pt x="140" y="1400"/>
                </a:lnTo>
                <a:cubicBezTo>
                  <a:pt x="96" y="1396"/>
                  <a:pt x="54" y="1428"/>
                  <a:pt x="46" y="1472"/>
                </a:cubicBezTo>
                <a:lnTo>
                  <a:pt x="7" y="1693"/>
                </a:lnTo>
                <a:cubicBezTo>
                  <a:pt x="0" y="1737"/>
                  <a:pt x="28" y="1781"/>
                  <a:pt x="71" y="1793"/>
                </a:cubicBezTo>
                <a:lnTo>
                  <a:pt x="154" y="1814"/>
                </a:lnTo>
                <a:cubicBezTo>
                  <a:pt x="197" y="1826"/>
                  <a:pt x="230" y="1871"/>
                  <a:pt x="230" y="1915"/>
                </a:cubicBezTo>
                <a:cubicBezTo>
                  <a:pt x="230" y="2014"/>
                  <a:pt x="239" y="2111"/>
                  <a:pt x="256" y="2206"/>
                </a:cubicBezTo>
                <a:cubicBezTo>
                  <a:pt x="263" y="2249"/>
                  <a:pt x="239" y="2299"/>
                  <a:pt x="199" y="2318"/>
                </a:cubicBezTo>
                <a:lnTo>
                  <a:pt x="121" y="2354"/>
                </a:lnTo>
                <a:cubicBezTo>
                  <a:pt x="81" y="2373"/>
                  <a:pt x="61" y="2421"/>
                  <a:pt x="76" y="2463"/>
                </a:cubicBezTo>
                <a:lnTo>
                  <a:pt x="153" y="2674"/>
                </a:lnTo>
                <a:cubicBezTo>
                  <a:pt x="168" y="2716"/>
                  <a:pt x="215" y="2740"/>
                  <a:pt x="258" y="2729"/>
                </a:cubicBezTo>
                <a:lnTo>
                  <a:pt x="341" y="2706"/>
                </a:lnTo>
                <a:cubicBezTo>
                  <a:pt x="384" y="2695"/>
                  <a:pt x="434" y="2717"/>
                  <a:pt x="457" y="2755"/>
                </a:cubicBezTo>
                <a:cubicBezTo>
                  <a:pt x="506" y="2840"/>
                  <a:pt x="562" y="2919"/>
                  <a:pt x="625" y="2994"/>
                </a:cubicBezTo>
                <a:cubicBezTo>
                  <a:pt x="653" y="3028"/>
                  <a:pt x="657" y="3083"/>
                  <a:pt x="631" y="3119"/>
                </a:cubicBezTo>
                <a:lnTo>
                  <a:pt x="582" y="3190"/>
                </a:lnTo>
                <a:cubicBezTo>
                  <a:pt x="556" y="3226"/>
                  <a:pt x="563" y="3279"/>
                  <a:pt x="597" y="3307"/>
                </a:cubicBezTo>
                <a:lnTo>
                  <a:pt x="770" y="3451"/>
                </a:lnTo>
                <a:cubicBezTo>
                  <a:pt x="804" y="3480"/>
                  <a:pt x="856" y="3477"/>
                  <a:pt x="888" y="3446"/>
                </a:cubicBezTo>
                <a:lnTo>
                  <a:pt x="948" y="3385"/>
                </a:lnTo>
                <a:cubicBezTo>
                  <a:pt x="979" y="3354"/>
                  <a:pt x="1035" y="3348"/>
                  <a:pt x="1073" y="3370"/>
                </a:cubicBezTo>
                <a:cubicBezTo>
                  <a:pt x="1156" y="3418"/>
                  <a:pt x="1245" y="3459"/>
                  <a:pt x="1338" y="3493"/>
                </a:cubicBezTo>
                <a:cubicBezTo>
                  <a:pt x="1379" y="3508"/>
                  <a:pt x="1411" y="3554"/>
                  <a:pt x="1407" y="3598"/>
                </a:cubicBezTo>
                <a:lnTo>
                  <a:pt x="1399" y="3683"/>
                </a:lnTo>
                <a:cubicBezTo>
                  <a:pt x="1395" y="3728"/>
                  <a:pt x="1427" y="3769"/>
                  <a:pt x="1471" y="3777"/>
                </a:cubicBezTo>
                <a:lnTo>
                  <a:pt x="1693" y="3816"/>
                </a:lnTo>
                <a:cubicBezTo>
                  <a:pt x="1736" y="3823"/>
                  <a:pt x="1781" y="3795"/>
                  <a:pt x="1792" y="3752"/>
                </a:cubicBezTo>
                <a:lnTo>
                  <a:pt x="1814" y="3669"/>
                </a:lnTo>
                <a:cubicBezTo>
                  <a:pt x="1825" y="3626"/>
                  <a:pt x="1870" y="3594"/>
                  <a:pt x="1914" y="3593"/>
                </a:cubicBezTo>
                <a:cubicBezTo>
                  <a:pt x="2013" y="3593"/>
                  <a:pt x="2110" y="3585"/>
                  <a:pt x="2205" y="3568"/>
                </a:cubicBezTo>
                <a:cubicBezTo>
                  <a:pt x="2249" y="3560"/>
                  <a:pt x="2298" y="3584"/>
                  <a:pt x="2317" y="3625"/>
                </a:cubicBezTo>
                <a:lnTo>
                  <a:pt x="2353" y="3702"/>
                </a:lnTo>
                <a:cubicBezTo>
                  <a:pt x="2372" y="3743"/>
                  <a:pt x="2421" y="3763"/>
                  <a:pt x="2462" y="3747"/>
                </a:cubicBezTo>
                <a:lnTo>
                  <a:pt x="2674" y="3670"/>
                </a:lnTo>
                <a:cubicBezTo>
                  <a:pt x="2715" y="3655"/>
                  <a:pt x="2740" y="3608"/>
                  <a:pt x="2728" y="3565"/>
                </a:cubicBezTo>
                <a:lnTo>
                  <a:pt x="2705" y="3482"/>
                </a:lnTo>
                <a:cubicBezTo>
                  <a:pt x="2694" y="3440"/>
                  <a:pt x="2716" y="3389"/>
                  <a:pt x="2754" y="3367"/>
                </a:cubicBezTo>
                <a:cubicBezTo>
                  <a:pt x="2839" y="3318"/>
                  <a:pt x="2919" y="3262"/>
                  <a:pt x="2993" y="3199"/>
                </a:cubicBezTo>
                <a:cubicBezTo>
                  <a:pt x="3027" y="3170"/>
                  <a:pt x="3083" y="3167"/>
                  <a:pt x="3119" y="3192"/>
                </a:cubicBezTo>
                <a:lnTo>
                  <a:pt x="3189" y="3241"/>
                </a:lnTo>
                <a:cubicBezTo>
                  <a:pt x="3226" y="3267"/>
                  <a:pt x="3278" y="3260"/>
                  <a:pt x="3306" y="3226"/>
                </a:cubicBezTo>
                <a:lnTo>
                  <a:pt x="3451" y="3053"/>
                </a:lnTo>
                <a:cubicBezTo>
                  <a:pt x="3479" y="3019"/>
                  <a:pt x="3477" y="2967"/>
                  <a:pt x="3445" y="2936"/>
                </a:cubicBezTo>
                <a:lnTo>
                  <a:pt x="3384" y="2875"/>
                </a:lnTo>
                <a:cubicBezTo>
                  <a:pt x="3353" y="2844"/>
                  <a:pt x="3347" y="2789"/>
                  <a:pt x="3369" y="2750"/>
                </a:cubicBezTo>
                <a:cubicBezTo>
                  <a:pt x="3417" y="2667"/>
                  <a:pt x="3458" y="2578"/>
                  <a:pt x="3492" y="2486"/>
                </a:cubicBezTo>
                <a:cubicBezTo>
                  <a:pt x="3507" y="2444"/>
                  <a:pt x="3553" y="2413"/>
                  <a:pt x="3597" y="2417"/>
                </a:cubicBezTo>
                <a:lnTo>
                  <a:pt x="3683" y="2424"/>
                </a:lnTo>
                <a:cubicBezTo>
                  <a:pt x="3727" y="2428"/>
                  <a:pt x="3769" y="2396"/>
                  <a:pt x="3776" y="2353"/>
                </a:cubicBezTo>
                <a:lnTo>
                  <a:pt x="3815" y="2131"/>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sp>
        <p:nvSpPr>
          <p:cNvPr id="124" name="TextBox 123">
            <a:extLst>
              <a:ext uri="{FF2B5EF4-FFF2-40B4-BE49-F238E27FC236}">
                <a16:creationId xmlns:a16="http://schemas.microsoft.com/office/drawing/2014/main" id="{604EB673-86A0-4C55-A016-15C91ECFA72C}"/>
              </a:ext>
            </a:extLst>
          </p:cNvPr>
          <p:cNvSpPr txBox="1"/>
          <p:nvPr/>
        </p:nvSpPr>
        <p:spPr>
          <a:xfrm>
            <a:off x="6716149" y="4225539"/>
            <a:ext cx="2937088" cy="461665"/>
          </a:xfrm>
          <a:prstGeom prst="rect">
            <a:avLst/>
          </a:prstGeom>
          <a:noFill/>
        </p:spPr>
        <p:txBody>
          <a:bodyPr wrap="square" lIns="0" rIns="0" rtlCol="0" anchor="b">
            <a:spAutoFit/>
          </a:bodyPr>
          <a:lstStyle/>
          <a:p>
            <a:r>
              <a:rPr lang="en-US" sz="2400" b="1" dirty="0" err="1">
                <a:solidFill>
                  <a:schemeClr val="tx2"/>
                </a:solidFill>
              </a:rPr>
              <a:t>Mockplus</a:t>
            </a:r>
            <a:r>
              <a:rPr lang="en-US" sz="2400" b="1" dirty="0">
                <a:solidFill>
                  <a:schemeClr val="tx2"/>
                </a:solidFill>
              </a:rPr>
              <a:t> Blog</a:t>
            </a:r>
          </a:p>
        </p:txBody>
      </p:sp>
      <p:sp>
        <p:nvSpPr>
          <p:cNvPr id="122" name="TextBox 121">
            <a:extLst>
              <a:ext uri="{FF2B5EF4-FFF2-40B4-BE49-F238E27FC236}">
                <a16:creationId xmlns:a16="http://schemas.microsoft.com/office/drawing/2014/main" id="{23518709-8491-4B3F-A157-40A51EFD5A76}"/>
              </a:ext>
            </a:extLst>
          </p:cNvPr>
          <p:cNvSpPr txBox="1"/>
          <p:nvPr/>
        </p:nvSpPr>
        <p:spPr>
          <a:xfrm>
            <a:off x="9678383" y="3953972"/>
            <a:ext cx="2937088" cy="461665"/>
          </a:xfrm>
          <a:prstGeom prst="rect">
            <a:avLst/>
          </a:prstGeom>
          <a:noFill/>
        </p:spPr>
        <p:txBody>
          <a:bodyPr wrap="square" lIns="0" rIns="0" rtlCol="0" anchor="b">
            <a:spAutoFit/>
          </a:bodyPr>
          <a:lstStyle/>
          <a:p>
            <a:r>
              <a:rPr lang="en-US" sz="2400" b="1" dirty="0" err="1">
                <a:solidFill>
                  <a:schemeClr val="accent6"/>
                </a:solidFill>
              </a:rPr>
              <a:t>Tech&amp;All</a:t>
            </a:r>
            <a:endParaRPr lang="en-US" sz="2400" b="1" dirty="0">
              <a:solidFill>
                <a:schemeClr val="accent6"/>
              </a:solidFill>
            </a:endParaRPr>
          </a:p>
        </p:txBody>
      </p:sp>
      <p:sp>
        <p:nvSpPr>
          <p:cNvPr id="120" name="TextBox 119">
            <a:extLst>
              <a:ext uri="{FF2B5EF4-FFF2-40B4-BE49-F238E27FC236}">
                <a16:creationId xmlns:a16="http://schemas.microsoft.com/office/drawing/2014/main" id="{E8F703F6-6ADB-4ECC-B2BE-579371643850}"/>
              </a:ext>
            </a:extLst>
          </p:cNvPr>
          <p:cNvSpPr txBox="1"/>
          <p:nvPr/>
        </p:nvSpPr>
        <p:spPr>
          <a:xfrm>
            <a:off x="9265538" y="2664192"/>
            <a:ext cx="1826532" cy="461665"/>
          </a:xfrm>
          <a:prstGeom prst="rect">
            <a:avLst/>
          </a:prstGeom>
          <a:noFill/>
        </p:spPr>
        <p:txBody>
          <a:bodyPr wrap="square" lIns="0" rIns="0" rtlCol="0" anchor="b">
            <a:spAutoFit/>
          </a:bodyPr>
          <a:lstStyle/>
          <a:p>
            <a:r>
              <a:rPr lang="en-US" sz="2400" b="1" dirty="0" err="1">
                <a:solidFill>
                  <a:schemeClr val="accent3"/>
                </a:solidFill>
              </a:rPr>
              <a:t>Trianglify</a:t>
            </a:r>
            <a:endParaRPr lang="en-US" sz="2400" b="1" dirty="0">
              <a:solidFill>
                <a:schemeClr val="accent3"/>
              </a:solidFill>
            </a:endParaRPr>
          </a:p>
        </p:txBody>
      </p:sp>
      <p:pic>
        <p:nvPicPr>
          <p:cNvPr id="58" name="Рисунок 57"/>
          <p:cNvPicPr>
            <a:picLocks noChangeAspect="1"/>
          </p:cNvPicPr>
          <p:nvPr/>
        </p:nvPicPr>
        <p:blipFill>
          <a:blip r:embed="rId3"/>
          <a:stretch>
            <a:fillRect/>
          </a:stretch>
        </p:blipFill>
        <p:spPr>
          <a:xfrm>
            <a:off x="10626" y="6466208"/>
            <a:ext cx="12192000" cy="391792"/>
          </a:xfrm>
          <a:prstGeom prst="rect">
            <a:avLst/>
          </a:prstGeom>
        </p:spPr>
      </p:pic>
      <p:pic>
        <p:nvPicPr>
          <p:cNvPr id="2050" name="Picture 2" descr="https://file.mockplus.com/image/2016/09/40806811-c813-426b-bb49-647fb6c2f6f6.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455638" y="936475"/>
            <a:ext cx="2755184" cy="122051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file.mockplus.com/image/2016/09/fd398b03-422e-4c6f-96e6-22df6d059994.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341145" y="1766019"/>
            <a:ext cx="2941847" cy="1355373"/>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s://file.mockplus.com/image/2016/09/f2d6291d-4373-4e34-bb6f-a005b844d348.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083719" y="4009978"/>
            <a:ext cx="3077026" cy="171877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https://file.mockplus.com/image/2016/09/3f5e905a-2ed6-454d-ae09-fe7c3b63a638.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04356" y="4675331"/>
            <a:ext cx="2763143" cy="1619653"/>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https://file.mockplus.com/image/2016/09/b9f255e9-2865-438e-9fbe-1ff4ac3fa403.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9233068" y="4723013"/>
            <a:ext cx="2745611" cy="1517931"/>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https://file.mockplus.com/image/2016/09/3f1f7ff9-943f-44bd-94e5-c6ae6b17c6ef.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687079" y="930355"/>
            <a:ext cx="3000430" cy="1600800"/>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https://file.mockplus.com/image/2016/09/1bfab522-ab2c-4e88-8447-5dc80b827b22.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429296" y="2296626"/>
            <a:ext cx="3131608" cy="1581223"/>
          </a:xfrm>
          <a:prstGeom prst="rect">
            <a:avLst/>
          </a:prstGeom>
          <a:noFill/>
          <a:extLst>
            <a:ext uri="{909E8E84-426E-40DD-AFC4-6F175D3DCCD1}">
              <a14:hiddenFill xmlns:a14="http://schemas.microsoft.com/office/drawing/2010/main">
                <a:solidFill>
                  <a:srgbClr val="FFFFFF"/>
                </a:solidFill>
              </a14:hiddenFill>
            </a:ext>
          </a:extLst>
        </p:spPr>
      </p:pic>
      <p:sp>
        <p:nvSpPr>
          <p:cNvPr id="3" name="AutoShape 16" descr="mockplu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uk-UA"/>
          </a:p>
        </p:txBody>
      </p:sp>
      <p:pic>
        <p:nvPicPr>
          <p:cNvPr id="6" name="Рисунок 5"/>
          <p:cNvPicPr>
            <a:picLocks noChangeAspect="1"/>
          </p:cNvPicPr>
          <p:nvPr/>
        </p:nvPicPr>
        <p:blipFill>
          <a:blip r:embed="rId11"/>
          <a:stretch>
            <a:fillRect/>
          </a:stretch>
        </p:blipFill>
        <p:spPr>
          <a:xfrm>
            <a:off x="6392724" y="4821736"/>
            <a:ext cx="2643189" cy="1426971"/>
          </a:xfrm>
          <a:prstGeom prst="rect">
            <a:avLst/>
          </a:prstGeom>
        </p:spPr>
      </p:pic>
      <p:cxnSp>
        <p:nvCxnSpPr>
          <p:cNvPr id="19" name="Прямая со стрелкой 18"/>
          <p:cNvCxnSpPr/>
          <p:nvPr/>
        </p:nvCxnSpPr>
        <p:spPr>
          <a:xfrm>
            <a:off x="4622232" y="1353308"/>
            <a:ext cx="660760" cy="0"/>
          </a:xfrm>
          <a:prstGeom prst="straightConnector1">
            <a:avLst/>
          </a:prstGeom>
          <a:ln w="38100">
            <a:prstDash val="sysDash"/>
            <a:tailEnd type="triangle"/>
          </a:ln>
        </p:spPr>
        <p:style>
          <a:lnRef idx="3">
            <a:schemeClr val="accent2"/>
          </a:lnRef>
          <a:fillRef idx="0">
            <a:schemeClr val="accent2"/>
          </a:fillRef>
          <a:effectRef idx="2">
            <a:schemeClr val="accent2"/>
          </a:effectRef>
          <a:fontRef idx="minor">
            <a:schemeClr val="tx1"/>
          </a:fontRef>
        </p:style>
      </p:cxnSp>
      <p:cxnSp>
        <p:nvCxnSpPr>
          <p:cNvPr id="78" name="Прямая со стрелкой 77"/>
          <p:cNvCxnSpPr/>
          <p:nvPr/>
        </p:nvCxnSpPr>
        <p:spPr>
          <a:xfrm flipV="1">
            <a:off x="4494186" y="3211693"/>
            <a:ext cx="289296" cy="182139"/>
          </a:xfrm>
          <a:prstGeom prst="straightConnector1">
            <a:avLst/>
          </a:prstGeom>
          <a:ln w="38100">
            <a:prstDash val="dash"/>
            <a:tailEnd type="triangle"/>
          </a:ln>
        </p:spPr>
        <p:style>
          <a:lnRef idx="3">
            <a:schemeClr val="accent4"/>
          </a:lnRef>
          <a:fillRef idx="0">
            <a:schemeClr val="accent4"/>
          </a:fillRef>
          <a:effectRef idx="2">
            <a:schemeClr val="accent4"/>
          </a:effectRef>
          <a:fontRef idx="minor">
            <a:schemeClr val="tx1"/>
          </a:fontRef>
        </p:style>
      </p:cxnSp>
      <p:sp>
        <p:nvSpPr>
          <p:cNvPr id="82" name="TextBox 81">
            <a:extLst>
              <a:ext uri="{FF2B5EF4-FFF2-40B4-BE49-F238E27FC236}">
                <a16:creationId xmlns:a16="http://schemas.microsoft.com/office/drawing/2014/main" id="{1C4B6378-D1D4-425B-980F-EAF3819E3FBE}"/>
              </a:ext>
            </a:extLst>
          </p:cNvPr>
          <p:cNvSpPr txBox="1"/>
          <p:nvPr/>
        </p:nvSpPr>
        <p:spPr>
          <a:xfrm>
            <a:off x="9278968" y="3309082"/>
            <a:ext cx="2937088" cy="461665"/>
          </a:xfrm>
          <a:prstGeom prst="rect">
            <a:avLst/>
          </a:prstGeom>
          <a:noFill/>
        </p:spPr>
        <p:txBody>
          <a:bodyPr wrap="square" lIns="0" rIns="0" rtlCol="0" anchor="b">
            <a:spAutoFit/>
          </a:bodyPr>
          <a:lstStyle/>
          <a:p>
            <a:r>
              <a:rPr lang="en-US" sz="2400" b="1" dirty="0">
                <a:solidFill>
                  <a:schemeClr val="accent2"/>
                </a:solidFill>
              </a:rPr>
              <a:t>UI faces</a:t>
            </a:r>
          </a:p>
        </p:txBody>
      </p:sp>
      <p:cxnSp>
        <p:nvCxnSpPr>
          <p:cNvPr id="83" name="Прямая со стрелкой 82"/>
          <p:cNvCxnSpPr/>
          <p:nvPr/>
        </p:nvCxnSpPr>
        <p:spPr>
          <a:xfrm>
            <a:off x="715616" y="4585015"/>
            <a:ext cx="0" cy="220942"/>
          </a:xfrm>
          <a:prstGeom prst="straightConnector1">
            <a:avLst/>
          </a:prstGeom>
          <a:ln w="38100">
            <a:prstDash val="dash"/>
            <a:tailEnd type="triangle"/>
          </a:ln>
        </p:spPr>
        <p:style>
          <a:lnRef idx="3">
            <a:schemeClr val="accent5"/>
          </a:lnRef>
          <a:fillRef idx="0">
            <a:schemeClr val="accent5"/>
          </a:fillRef>
          <a:effectRef idx="2">
            <a:schemeClr val="accent5"/>
          </a:effectRef>
          <a:fontRef idx="minor">
            <a:schemeClr val="tx1"/>
          </a:fontRef>
        </p:style>
      </p:cxnSp>
      <p:cxnSp>
        <p:nvCxnSpPr>
          <p:cNvPr id="30" name="Скругленная соединительная линия 29"/>
          <p:cNvCxnSpPr/>
          <p:nvPr/>
        </p:nvCxnSpPr>
        <p:spPr>
          <a:xfrm rot="16200000" flipH="1">
            <a:off x="10803926" y="4288936"/>
            <a:ext cx="549942" cy="318210"/>
          </a:xfrm>
          <a:prstGeom prst="curvedConnector3">
            <a:avLst>
              <a:gd name="adj1" fmla="val 4215"/>
            </a:avLst>
          </a:prstGeom>
          <a:ln w="38100">
            <a:prstDash val="dash"/>
            <a:tailEnd type="triangle"/>
          </a:ln>
        </p:spPr>
        <p:style>
          <a:lnRef idx="3">
            <a:schemeClr val="accent6"/>
          </a:lnRef>
          <a:fillRef idx="0">
            <a:schemeClr val="accent6"/>
          </a:fillRef>
          <a:effectRef idx="2">
            <a:schemeClr val="accent6"/>
          </a:effectRef>
          <a:fontRef idx="minor">
            <a:schemeClr val="tx1"/>
          </a:fontRef>
        </p:style>
      </p:cxnSp>
      <p:cxnSp>
        <p:nvCxnSpPr>
          <p:cNvPr id="101" name="Прямая со стрелкой 100"/>
          <p:cNvCxnSpPr/>
          <p:nvPr/>
        </p:nvCxnSpPr>
        <p:spPr>
          <a:xfrm flipV="1">
            <a:off x="5571699" y="5792436"/>
            <a:ext cx="73689" cy="253200"/>
          </a:xfrm>
          <a:prstGeom prst="straightConnector1">
            <a:avLst/>
          </a:prstGeom>
          <a:ln w="38100">
            <a:prstDash val="dash"/>
            <a:tailEnd type="triangle"/>
          </a:ln>
        </p:spPr>
        <p:style>
          <a:lnRef idx="3">
            <a:schemeClr val="accent5"/>
          </a:lnRef>
          <a:fillRef idx="0">
            <a:schemeClr val="accent5"/>
          </a:fillRef>
          <a:effectRef idx="2">
            <a:schemeClr val="accent5"/>
          </a:effectRef>
          <a:fontRef idx="minor">
            <a:schemeClr val="tx1"/>
          </a:fontRef>
        </p:style>
      </p:cxnSp>
      <p:cxnSp>
        <p:nvCxnSpPr>
          <p:cNvPr id="44" name="Соединительная линия уступом 43"/>
          <p:cNvCxnSpPr/>
          <p:nvPr/>
        </p:nvCxnSpPr>
        <p:spPr>
          <a:xfrm rot="5400000" flipH="1" flipV="1">
            <a:off x="10548729" y="2557670"/>
            <a:ext cx="397566" cy="344555"/>
          </a:xfrm>
          <a:prstGeom prst="bentConnector3">
            <a:avLst>
              <a:gd name="adj1" fmla="val -1"/>
            </a:avLst>
          </a:prstGeom>
          <a:ln w="38100">
            <a:prstDash val="dash"/>
            <a:tailEnd type="triangle"/>
          </a:ln>
        </p:spPr>
        <p:style>
          <a:lnRef idx="3">
            <a:schemeClr val="accent3"/>
          </a:lnRef>
          <a:fillRef idx="0">
            <a:schemeClr val="accent3"/>
          </a:fillRef>
          <a:effectRef idx="2">
            <a:schemeClr val="accent3"/>
          </a:effectRef>
          <a:fontRef idx="minor">
            <a:schemeClr val="tx1"/>
          </a:fontRef>
        </p:style>
      </p:cxnSp>
      <p:cxnSp>
        <p:nvCxnSpPr>
          <p:cNvPr id="109" name="Прямая со стрелкой 108"/>
          <p:cNvCxnSpPr/>
          <p:nvPr/>
        </p:nvCxnSpPr>
        <p:spPr>
          <a:xfrm flipH="1">
            <a:off x="8327310" y="3523669"/>
            <a:ext cx="864462" cy="4907"/>
          </a:xfrm>
          <a:prstGeom prst="straightConnector1">
            <a:avLst/>
          </a:prstGeom>
          <a:ln w="38100">
            <a:prstDash val="sysDash"/>
            <a:tailEnd type="triangle"/>
          </a:ln>
        </p:spPr>
        <p:style>
          <a:lnRef idx="3">
            <a:schemeClr val="accent2"/>
          </a:lnRef>
          <a:fillRef idx="0">
            <a:schemeClr val="accent2"/>
          </a:fillRef>
          <a:effectRef idx="2">
            <a:schemeClr val="accent2"/>
          </a:effectRef>
          <a:fontRef idx="minor">
            <a:schemeClr val="tx1"/>
          </a:fontRef>
        </p:style>
      </p:cxnSp>
      <p:cxnSp>
        <p:nvCxnSpPr>
          <p:cNvPr id="60" name="Скругленная соединительная линия 59"/>
          <p:cNvCxnSpPr/>
          <p:nvPr/>
        </p:nvCxnSpPr>
        <p:spPr>
          <a:xfrm>
            <a:off x="8643954" y="4422540"/>
            <a:ext cx="348834" cy="272946"/>
          </a:xfrm>
          <a:prstGeom prst="curvedConnector3">
            <a:avLst>
              <a:gd name="adj1" fmla="val 118382"/>
            </a:avLst>
          </a:prstGeom>
          <a:ln w="38100">
            <a:prstDash val="dash"/>
            <a:tailEnd type="triangle"/>
          </a:ln>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2678899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9"/>
                                        </p:tgtEl>
                                        <p:attrNameLst>
                                          <p:attrName>style.visibility</p:attrName>
                                        </p:attrNameLst>
                                      </p:cBhvr>
                                      <p:to>
                                        <p:strVal val="visible"/>
                                      </p:to>
                                    </p:set>
                                    <p:animEffect transition="in" filter="fade">
                                      <p:cBhvr>
                                        <p:cTn id="7" dur="500"/>
                                        <p:tgtEl>
                                          <p:spTgt spid="99"/>
                                        </p:tgtEl>
                                      </p:cBhvr>
                                    </p:animEffect>
                                  </p:childTnLst>
                                </p:cTn>
                              </p:par>
                              <p:par>
                                <p:cTn id="8" presetID="10" presetClass="entr" presetSubtype="0" fill="hold"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par>
                                <p:cTn id="11" presetID="10" presetClass="entr" presetSubtype="0" fill="hold" nodeType="withEffect">
                                  <p:stCondLst>
                                    <p:cond delay="0"/>
                                  </p:stCondLst>
                                  <p:childTnLst>
                                    <p:set>
                                      <p:cBhvr>
                                        <p:cTn id="12" dur="1" fill="hold">
                                          <p:stCondLst>
                                            <p:cond delay="0"/>
                                          </p:stCondLst>
                                        </p:cTn>
                                        <p:tgtEl>
                                          <p:spTgt spid="2050"/>
                                        </p:tgtEl>
                                        <p:attrNameLst>
                                          <p:attrName>style.visibility</p:attrName>
                                        </p:attrNameLst>
                                      </p:cBhvr>
                                      <p:to>
                                        <p:strVal val="visible"/>
                                      </p:to>
                                    </p:set>
                                    <p:animEffect transition="in" filter="fade">
                                      <p:cBhvr>
                                        <p:cTn id="13" dur="500"/>
                                        <p:tgtEl>
                                          <p:spTgt spid="2050"/>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052"/>
                                        </p:tgtEl>
                                        <p:attrNameLst>
                                          <p:attrName>style.visibility</p:attrName>
                                        </p:attrNameLst>
                                      </p:cBhvr>
                                      <p:to>
                                        <p:strVal val="visible"/>
                                      </p:to>
                                    </p:set>
                                    <p:animEffect transition="in" filter="fade">
                                      <p:cBhvr>
                                        <p:cTn id="18" dur="500"/>
                                        <p:tgtEl>
                                          <p:spTgt spid="2052"/>
                                        </p:tgtEl>
                                      </p:cBhvr>
                                    </p:animEffect>
                                  </p:childTnLst>
                                </p:cTn>
                              </p:par>
                              <p:par>
                                <p:cTn id="19" presetID="10" presetClass="entr" presetSubtype="0" fill="hold" nodeType="withEffect">
                                  <p:stCondLst>
                                    <p:cond delay="0"/>
                                  </p:stCondLst>
                                  <p:childTnLst>
                                    <p:set>
                                      <p:cBhvr>
                                        <p:cTn id="20" dur="1" fill="hold">
                                          <p:stCondLst>
                                            <p:cond delay="0"/>
                                          </p:stCondLst>
                                        </p:cTn>
                                        <p:tgtEl>
                                          <p:spTgt spid="95"/>
                                        </p:tgtEl>
                                        <p:attrNameLst>
                                          <p:attrName>style.visibility</p:attrName>
                                        </p:attrNameLst>
                                      </p:cBhvr>
                                      <p:to>
                                        <p:strVal val="visible"/>
                                      </p:to>
                                    </p:set>
                                    <p:animEffect transition="in" filter="fade">
                                      <p:cBhvr>
                                        <p:cTn id="21" dur="500"/>
                                        <p:tgtEl>
                                          <p:spTgt spid="95"/>
                                        </p:tgtEl>
                                      </p:cBhvr>
                                    </p:animEffect>
                                  </p:childTnLst>
                                </p:cTn>
                              </p:par>
                              <p:par>
                                <p:cTn id="22" presetID="10" presetClass="entr" presetSubtype="0" fill="hold" nodeType="withEffect">
                                  <p:stCondLst>
                                    <p:cond delay="0"/>
                                  </p:stCondLst>
                                  <p:childTnLst>
                                    <p:set>
                                      <p:cBhvr>
                                        <p:cTn id="23" dur="1" fill="hold">
                                          <p:stCondLst>
                                            <p:cond delay="0"/>
                                          </p:stCondLst>
                                        </p:cTn>
                                        <p:tgtEl>
                                          <p:spTgt spid="78"/>
                                        </p:tgtEl>
                                        <p:attrNameLst>
                                          <p:attrName>style.visibility</p:attrName>
                                        </p:attrNameLst>
                                      </p:cBhvr>
                                      <p:to>
                                        <p:strVal val="visible"/>
                                      </p:to>
                                    </p:set>
                                    <p:animEffect transition="in" filter="fade">
                                      <p:cBhvr>
                                        <p:cTn id="24" dur="500"/>
                                        <p:tgtEl>
                                          <p:spTgt spid="78"/>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2056"/>
                                        </p:tgtEl>
                                        <p:attrNameLst>
                                          <p:attrName>style.visibility</p:attrName>
                                        </p:attrNameLst>
                                      </p:cBhvr>
                                      <p:to>
                                        <p:strVal val="visible"/>
                                      </p:to>
                                    </p:set>
                                    <p:animEffect transition="in" filter="fade">
                                      <p:cBhvr>
                                        <p:cTn id="29" dur="500"/>
                                        <p:tgtEl>
                                          <p:spTgt spid="2056"/>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90"/>
                                        </p:tgtEl>
                                        <p:attrNameLst>
                                          <p:attrName>style.visibility</p:attrName>
                                        </p:attrNameLst>
                                      </p:cBhvr>
                                      <p:to>
                                        <p:strVal val="visible"/>
                                      </p:to>
                                    </p:set>
                                    <p:animEffect transition="in" filter="fade">
                                      <p:cBhvr>
                                        <p:cTn id="32" dur="500"/>
                                        <p:tgtEl>
                                          <p:spTgt spid="90"/>
                                        </p:tgtEl>
                                      </p:cBhvr>
                                    </p:animEffect>
                                  </p:childTnLst>
                                </p:cTn>
                              </p:par>
                              <p:par>
                                <p:cTn id="33" presetID="10" presetClass="entr" presetSubtype="0" fill="hold" nodeType="withEffect">
                                  <p:stCondLst>
                                    <p:cond delay="0"/>
                                  </p:stCondLst>
                                  <p:childTnLst>
                                    <p:set>
                                      <p:cBhvr>
                                        <p:cTn id="34" dur="1" fill="hold">
                                          <p:stCondLst>
                                            <p:cond delay="0"/>
                                          </p:stCondLst>
                                        </p:cTn>
                                        <p:tgtEl>
                                          <p:spTgt spid="83"/>
                                        </p:tgtEl>
                                        <p:attrNameLst>
                                          <p:attrName>style.visibility</p:attrName>
                                        </p:attrNameLst>
                                      </p:cBhvr>
                                      <p:to>
                                        <p:strVal val="visible"/>
                                      </p:to>
                                    </p:set>
                                    <p:animEffect transition="in" filter="fade">
                                      <p:cBhvr>
                                        <p:cTn id="35" dur="500"/>
                                        <p:tgtEl>
                                          <p:spTgt spid="83"/>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2062"/>
                                        </p:tgtEl>
                                        <p:attrNameLst>
                                          <p:attrName>style.visibility</p:attrName>
                                        </p:attrNameLst>
                                      </p:cBhvr>
                                      <p:to>
                                        <p:strVal val="visible"/>
                                      </p:to>
                                    </p:set>
                                    <p:animEffect transition="in" filter="fade">
                                      <p:cBhvr>
                                        <p:cTn id="40" dur="500"/>
                                        <p:tgtEl>
                                          <p:spTgt spid="2062"/>
                                        </p:tgtEl>
                                      </p:cBhvr>
                                    </p:animEffect>
                                  </p:childTnLst>
                                </p:cTn>
                              </p:par>
                              <p:par>
                                <p:cTn id="41" presetID="10" presetClass="entr" presetSubtype="0" fill="hold" nodeType="withEffect">
                                  <p:stCondLst>
                                    <p:cond delay="0"/>
                                  </p:stCondLst>
                                  <p:childTnLst>
                                    <p:set>
                                      <p:cBhvr>
                                        <p:cTn id="42" dur="1" fill="hold">
                                          <p:stCondLst>
                                            <p:cond delay="0"/>
                                          </p:stCondLst>
                                        </p:cTn>
                                        <p:tgtEl>
                                          <p:spTgt spid="109"/>
                                        </p:tgtEl>
                                        <p:attrNameLst>
                                          <p:attrName>style.visibility</p:attrName>
                                        </p:attrNameLst>
                                      </p:cBhvr>
                                      <p:to>
                                        <p:strVal val="visible"/>
                                      </p:to>
                                    </p:set>
                                    <p:animEffect transition="in" filter="fade">
                                      <p:cBhvr>
                                        <p:cTn id="43" dur="500"/>
                                        <p:tgtEl>
                                          <p:spTgt spid="109"/>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82"/>
                                        </p:tgtEl>
                                        <p:attrNameLst>
                                          <p:attrName>style.visibility</p:attrName>
                                        </p:attrNameLst>
                                      </p:cBhvr>
                                      <p:to>
                                        <p:strVal val="visible"/>
                                      </p:to>
                                    </p:set>
                                    <p:animEffect transition="in" filter="fade">
                                      <p:cBhvr>
                                        <p:cTn id="46" dur="500"/>
                                        <p:tgtEl>
                                          <p:spTgt spid="82"/>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2060"/>
                                        </p:tgtEl>
                                        <p:attrNameLst>
                                          <p:attrName>style.visibility</p:attrName>
                                        </p:attrNameLst>
                                      </p:cBhvr>
                                      <p:to>
                                        <p:strVal val="visible"/>
                                      </p:to>
                                    </p:set>
                                    <p:animEffect transition="in" filter="fade">
                                      <p:cBhvr>
                                        <p:cTn id="51" dur="500"/>
                                        <p:tgtEl>
                                          <p:spTgt spid="2060"/>
                                        </p:tgtEl>
                                      </p:cBhvr>
                                    </p:animEffect>
                                  </p:childTnLst>
                                </p:cTn>
                              </p:par>
                              <p:par>
                                <p:cTn id="52" presetID="10" presetClass="entr" presetSubtype="0" fill="hold" nodeType="withEffect">
                                  <p:stCondLst>
                                    <p:cond delay="0"/>
                                  </p:stCondLst>
                                  <p:childTnLst>
                                    <p:set>
                                      <p:cBhvr>
                                        <p:cTn id="53" dur="1" fill="hold">
                                          <p:stCondLst>
                                            <p:cond delay="0"/>
                                          </p:stCondLst>
                                        </p:cTn>
                                        <p:tgtEl>
                                          <p:spTgt spid="44"/>
                                        </p:tgtEl>
                                        <p:attrNameLst>
                                          <p:attrName>style.visibility</p:attrName>
                                        </p:attrNameLst>
                                      </p:cBhvr>
                                      <p:to>
                                        <p:strVal val="visible"/>
                                      </p:to>
                                    </p:set>
                                    <p:animEffect transition="in" filter="fade">
                                      <p:cBhvr>
                                        <p:cTn id="54" dur="500"/>
                                        <p:tgtEl>
                                          <p:spTgt spid="44"/>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120"/>
                                        </p:tgtEl>
                                        <p:attrNameLst>
                                          <p:attrName>style.visibility</p:attrName>
                                        </p:attrNameLst>
                                      </p:cBhvr>
                                      <p:to>
                                        <p:strVal val="visible"/>
                                      </p:to>
                                    </p:set>
                                    <p:animEffect transition="in" filter="fade">
                                      <p:cBhvr>
                                        <p:cTn id="57" dur="500"/>
                                        <p:tgtEl>
                                          <p:spTgt spid="120"/>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2054"/>
                                        </p:tgtEl>
                                        <p:attrNameLst>
                                          <p:attrName>style.visibility</p:attrName>
                                        </p:attrNameLst>
                                      </p:cBhvr>
                                      <p:to>
                                        <p:strVal val="visible"/>
                                      </p:to>
                                    </p:set>
                                    <p:animEffect transition="in" filter="fade">
                                      <p:cBhvr>
                                        <p:cTn id="62" dur="500"/>
                                        <p:tgtEl>
                                          <p:spTgt spid="2054"/>
                                        </p:tgtEl>
                                      </p:cBhvr>
                                    </p:animEffect>
                                  </p:childTnLst>
                                </p:cTn>
                              </p:par>
                              <p:par>
                                <p:cTn id="63" presetID="10" presetClass="entr" presetSubtype="0" fill="hold" nodeType="withEffect">
                                  <p:stCondLst>
                                    <p:cond delay="0"/>
                                  </p:stCondLst>
                                  <p:childTnLst>
                                    <p:set>
                                      <p:cBhvr>
                                        <p:cTn id="64" dur="1" fill="hold">
                                          <p:stCondLst>
                                            <p:cond delay="0"/>
                                          </p:stCondLst>
                                        </p:cTn>
                                        <p:tgtEl>
                                          <p:spTgt spid="92"/>
                                        </p:tgtEl>
                                        <p:attrNameLst>
                                          <p:attrName>style.visibility</p:attrName>
                                        </p:attrNameLst>
                                      </p:cBhvr>
                                      <p:to>
                                        <p:strVal val="visible"/>
                                      </p:to>
                                    </p:set>
                                    <p:animEffect transition="in" filter="fade">
                                      <p:cBhvr>
                                        <p:cTn id="65" dur="500"/>
                                        <p:tgtEl>
                                          <p:spTgt spid="92"/>
                                        </p:tgtEl>
                                      </p:cBhvr>
                                    </p:animEffect>
                                  </p:childTnLst>
                                </p:cTn>
                              </p:par>
                              <p:par>
                                <p:cTn id="66" presetID="10" presetClass="entr" presetSubtype="0" fill="hold" nodeType="withEffect">
                                  <p:stCondLst>
                                    <p:cond delay="0"/>
                                  </p:stCondLst>
                                  <p:childTnLst>
                                    <p:set>
                                      <p:cBhvr>
                                        <p:cTn id="67" dur="1" fill="hold">
                                          <p:stCondLst>
                                            <p:cond delay="0"/>
                                          </p:stCondLst>
                                        </p:cTn>
                                        <p:tgtEl>
                                          <p:spTgt spid="101"/>
                                        </p:tgtEl>
                                        <p:attrNameLst>
                                          <p:attrName>style.visibility</p:attrName>
                                        </p:attrNameLst>
                                      </p:cBhvr>
                                      <p:to>
                                        <p:strVal val="visible"/>
                                      </p:to>
                                    </p:set>
                                    <p:animEffect transition="in" filter="fade">
                                      <p:cBhvr>
                                        <p:cTn id="68" dur="500"/>
                                        <p:tgtEl>
                                          <p:spTgt spid="101"/>
                                        </p:tgtEl>
                                      </p:cBhvr>
                                    </p:animEffect>
                                  </p:childTnLst>
                                </p:cTn>
                              </p:par>
                              <p:par>
                                <p:cTn id="69" presetID="10" presetClass="entr" presetSubtype="0" fill="hold" nodeType="withEffect">
                                  <p:stCondLst>
                                    <p:cond delay="0"/>
                                  </p:stCondLst>
                                  <p:childTnLst>
                                    <p:set>
                                      <p:cBhvr>
                                        <p:cTn id="70" dur="1" fill="hold">
                                          <p:stCondLst>
                                            <p:cond delay="0"/>
                                          </p:stCondLst>
                                        </p:cTn>
                                        <p:tgtEl>
                                          <p:spTgt spid="6"/>
                                        </p:tgtEl>
                                        <p:attrNameLst>
                                          <p:attrName>style.visibility</p:attrName>
                                        </p:attrNameLst>
                                      </p:cBhvr>
                                      <p:to>
                                        <p:strVal val="visible"/>
                                      </p:to>
                                    </p:set>
                                    <p:animEffect transition="in" filter="fade">
                                      <p:cBhvr>
                                        <p:cTn id="71" dur="500"/>
                                        <p:tgtEl>
                                          <p:spTgt spid="6"/>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124"/>
                                        </p:tgtEl>
                                        <p:attrNameLst>
                                          <p:attrName>style.visibility</p:attrName>
                                        </p:attrNameLst>
                                      </p:cBhvr>
                                      <p:to>
                                        <p:strVal val="visible"/>
                                      </p:to>
                                    </p:set>
                                    <p:animEffect transition="in" filter="fade">
                                      <p:cBhvr>
                                        <p:cTn id="74" dur="500"/>
                                        <p:tgtEl>
                                          <p:spTgt spid="124"/>
                                        </p:tgtEl>
                                      </p:cBhvr>
                                    </p:animEffect>
                                  </p:childTnLst>
                                </p:cTn>
                              </p:par>
                              <p:par>
                                <p:cTn id="75" presetID="10" presetClass="entr" presetSubtype="0" fill="hold" nodeType="withEffect">
                                  <p:stCondLst>
                                    <p:cond delay="0"/>
                                  </p:stCondLst>
                                  <p:childTnLst>
                                    <p:set>
                                      <p:cBhvr>
                                        <p:cTn id="76" dur="1" fill="hold">
                                          <p:stCondLst>
                                            <p:cond delay="0"/>
                                          </p:stCondLst>
                                        </p:cTn>
                                        <p:tgtEl>
                                          <p:spTgt spid="60"/>
                                        </p:tgtEl>
                                        <p:attrNameLst>
                                          <p:attrName>style.visibility</p:attrName>
                                        </p:attrNameLst>
                                      </p:cBhvr>
                                      <p:to>
                                        <p:strVal val="visible"/>
                                      </p:to>
                                    </p:set>
                                    <p:animEffect transition="in" filter="fade">
                                      <p:cBhvr>
                                        <p:cTn id="77" dur="500"/>
                                        <p:tgtEl>
                                          <p:spTgt spid="60"/>
                                        </p:tgtEl>
                                      </p:cBhvr>
                                    </p:animEffect>
                                  </p:childTnLst>
                                </p:cTn>
                              </p:par>
                              <p:par>
                                <p:cTn id="78" presetID="10" presetClass="entr" presetSubtype="0" fill="hold" nodeType="withEffect">
                                  <p:stCondLst>
                                    <p:cond delay="0"/>
                                  </p:stCondLst>
                                  <p:childTnLst>
                                    <p:set>
                                      <p:cBhvr>
                                        <p:cTn id="79" dur="1" fill="hold">
                                          <p:stCondLst>
                                            <p:cond delay="0"/>
                                          </p:stCondLst>
                                        </p:cTn>
                                        <p:tgtEl>
                                          <p:spTgt spid="2058"/>
                                        </p:tgtEl>
                                        <p:attrNameLst>
                                          <p:attrName>style.visibility</p:attrName>
                                        </p:attrNameLst>
                                      </p:cBhvr>
                                      <p:to>
                                        <p:strVal val="visible"/>
                                      </p:to>
                                    </p:set>
                                    <p:animEffect transition="in" filter="fade">
                                      <p:cBhvr>
                                        <p:cTn id="80" dur="500"/>
                                        <p:tgtEl>
                                          <p:spTgt spid="2058"/>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122"/>
                                        </p:tgtEl>
                                        <p:attrNameLst>
                                          <p:attrName>style.visibility</p:attrName>
                                        </p:attrNameLst>
                                      </p:cBhvr>
                                      <p:to>
                                        <p:strVal val="visible"/>
                                      </p:to>
                                    </p:set>
                                    <p:animEffect transition="in" filter="fade">
                                      <p:cBhvr>
                                        <p:cTn id="83" dur="500"/>
                                        <p:tgtEl>
                                          <p:spTgt spid="122"/>
                                        </p:tgtEl>
                                      </p:cBhvr>
                                    </p:animEffect>
                                  </p:childTnLst>
                                </p:cTn>
                              </p:par>
                              <p:par>
                                <p:cTn id="84" presetID="10" presetClass="entr" presetSubtype="0" fill="hold" nodeType="withEffect">
                                  <p:stCondLst>
                                    <p:cond delay="0"/>
                                  </p:stCondLst>
                                  <p:childTnLst>
                                    <p:set>
                                      <p:cBhvr>
                                        <p:cTn id="85" dur="1" fill="hold">
                                          <p:stCondLst>
                                            <p:cond delay="0"/>
                                          </p:stCondLst>
                                        </p:cTn>
                                        <p:tgtEl>
                                          <p:spTgt spid="30"/>
                                        </p:tgtEl>
                                        <p:attrNameLst>
                                          <p:attrName>style.visibility</p:attrName>
                                        </p:attrNameLst>
                                      </p:cBhvr>
                                      <p:to>
                                        <p:strVal val="visible"/>
                                      </p:to>
                                    </p:set>
                                    <p:animEffect transition="in" filter="fade">
                                      <p:cBhvr>
                                        <p:cTn id="86"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 grpId="0"/>
      <p:bldP spid="99" grpId="0"/>
      <p:bldP spid="124" grpId="0"/>
      <p:bldP spid="122" grpId="0"/>
      <p:bldP spid="120" grpId="0"/>
      <p:bldP spid="8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41788" y="-94545"/>
            <a:ext cx="3822769" cy="1325563"/>
          </a:xfrm>
        </p:spPr>
        <p:txBody>
          <a:bodyPr/>
          <a:lstStyle/>
          <a:p>
            <a:r>
              <a:rPr lang="en-US" dirty="0"/>
              <a:t>What is mockup</a:t>
            </a:r>
          </a:p>
        </p:txBody>
      </p:sp>
      <p:grpSp>
        <p:nvGrpSpPr>
          <p:cNvPr id="522" name="Group 521"/>
          <p:cNvGrpSpPr/>
          <p:nvPr/>
        </p:nvGrpSpPr>
        <p:grpSpPr>
          <a:xfrm>
            <a:off x="2936875" y="986464"/>
            <a:ext cx="6318250" cy="5012073"/>
            <a:chOff x="4168775" y="1058863"/>
            <a:chExt cx="5943600" cy="4714875"/>
          </a:xfrm>
        </p:grpSpPr>
        <p:sp>
          <p:nvSpPr>
            <p:cNvPr id="334" name="Rectangle 32"/>
            <p:cNvSpPr>
              <a:spLocks noChangeArrowheads="1"/>
            </p:cNvSpPr>
            <p:nvPr/>
          </p:nvSpPr>
          <p:spPr bwMode="auto">
            <a:xfrm>
              <a:off x="4260215" y="1144588"/>
              <a:ext cx="5760720" cy="2833688"/>
            </a:xfrm>
            <a:prstGeom prst="rect">
              <a:avLst/>
            </a:prstGeom>
            <a:solidFill>
              <a:srgbClr val="FFFFFF"/>
            </a:solidFill>
            <a:ln w="9525">
              <a:solidFill>
                <a:schemeClr val="bg1">
                  <a:lumMod val="85000"/>
                </a:schemeClr>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21" name="Freeform 520"/>
            <p:cNvSpPr>
              <a:spLocks/>
            </p:cNvSpPr>
            <p:nvPr/>
          </p:nvSpPr>
          <p:spPr bwMode="auto">
            <a:xfrm>
              <a:off x="4168775" y="1058863"/>
              <a:ext cx="5943600" cy="4714875"/>
            </a:xfrm>
            <a:custGeom>
              <a:avLst/>
              <a:gdLst>
                <a:gd name="connsiteX0" fmla="*/ 43270 w 5943600"/>
                <a:gd name="connsiteY0" fmla="*/ 2876550 h 4714875"/>
                <a:gd name="connsiteX1" fmla="*/ 80840 w 5943600"/>
                <a:gd name="connsiteY1" fmla="*/ 2876550 h 4714875"/>
                <a:gd name="connsiteX2" fmla="*/ 2805520 w 5943600"/>
                <a:gd name="connsiteY2" fmla="*/ 2876550 h 4714875"/>
                <a:gd name="connsiteX3" fmla="*/ 2964260 w 5943600"/>
                <a:gd name="connsiteY3" fmla="*/ 2876550 h 4714875"/>
                <a:gd name="connsiteX4" fmla="*/ 3138874 w 5943600"/>
                <a:gd name="connsiteY4" fmla="*/ 2876550 h 4714875"/>
                <a:gd name="connsiteX5" fmla="*/ 5864243 w 5943600"/>
                <a:gd name="connsiteY5" fmla="*/ 2876550 h 4714875"/>
                <a:gd name="connsiteX6" fmla="*/ 5901124 w 5943600"/>
                <a:gd name="connsiteY6" fmla="*/ 2876550 h 4714875"/>
                <a:gd name="connsiteX7" fmla="*/ 5909857 w 5943600"/>
                <a:gd name="connsiteY7" fmla="*/ 2876954 h 4714875"/>
                <a:gd name="connsiteX8" fmla="*/ 5925339 w 5943600"/>
                <a:gd name="connsiteY8" fmla="*/ 2883826 h 4714875"/>
                <a:gd name="connsiteX9" fmla="*/ 5936851 w 5943600"/>
                <a:gd name="connsiteY9" fmla="*/ 2895549 h 4714875"/>
                <a:gd name="connsiteX10" fmla="*/ 5943203 w 5943600"/>
                <a:gd name="connsiteY10" fmla="*/ 2911314 h 4714875"/>
                <a:gd name="connsiteX11" fmla="*/ 5943600 w 5943600"/>
                <a:gd name="connsiteY11" fmla="*/ 2920207 h 4714875"/>
                <a:gd name="connsiteX12" fmla="*/ 5943203 w 5943600"/>
                <a:gd name="connsiteY12" fmla="*/ 2929100 h 4714875"/>
                <a:gd name="connsiteX13" fmla="*/ 5936851 w 5943600"/>
                <a:gd name="connsiteY13" fmla="*/ 2944460 h 4714875"/>
                <a:gd name="connsiteX14" fmla="*/ 5925339 w 5943600"/>
                <a:gd name="connsiteY14" fmla="*/ 2956587 h 4714875"/>
                <a:gd name="connsiteX15" fmla="*/ 5909857 w 5943600"/>
                <a:gd name="connsiteY15" fmla="*/ 2963459 h 4714875"/>
                <a:gd name="connsiteX16" fmla="*/ 5901124 w 5943600"/>
                <a:gd name="connsiteY16" fmla="*/ 2963863 h 4714875"/>
                <a:gd name="connsiteX17" fmla="*/ 5864243 w 5943600"/>
                <a:gd name="connsiteY17" fmla="*/ 2963863 h 4714875"/>
                <a:gd name="connsiteX18" fmla="*/ 3406914 w 5943600"/>
                <a:gd name="connsiteY18" fmla="*/ 2963863 h 4714875"/>
                <a:gd name="connsiteX19" fmla="*/ 3920729 w 5943600"/>
                <a:gd name="connsiteY19" fmla="*/ 4619637 h 4714875"/>
                <a:gd name="connsiteX20" fmla="*/ 3922713 w 5943600"/>
                <a:gd name="connsiteY20" fmla="*/ 4628367 h 4714875"/>
                <a:gd name="connsiteX21" fmla="*/ 3921126 w 5943600"/>
                <a:gd name="connsiteY21" fmla="*/ 4645031 h 4714875"/>
                <a:gd name="connsiteX22" fmla="*/ 3913585 w 5943600"/>
                <a:gd name="connsiteY22" fmla="*/ 4659316 h 4714875"/>
                <a:gd name="connsiteX23" fmla="*/ 3900488 w 5943600"/>
                <a:gd name="connsiteY23" fmla="*/ 4670029 h 4714875"/>
                <a:gd name="connsiteX24" fmla="*/ 3892154 w 5943600"/>
                <a:gd name="connsiteY24" fmla="*/ 4673203 h 4714875"/>
                <a:gd name="connsiteX25" fmla="*/ 3884216 w 5943600"/>
                <a:gd name="connsiteY25" fmla="*/ 4675187 h 4714875"/>
                <a:gd name="connsiteX26" fmla="*/ 3867151 w 5943600"/>
                <a:gd name="connsiteY26" fmla="*/ 4673600 h 4714875"/>
                <a:gd name="connsiteX27" fmla="*/ 3852863 w 5943600"/>
                <a:gd name="connsiteY27" fmla="*/ 4666061 h 4714875"/>
                <a:gd name="connsiteX28" fmla="*/ 3841751 w 5943600"/>
                <a:gd name="connsiteY28" fmla="*/ 4653364 h 4714875"/>
                <a:gd name="connsiteX29" fmla="*/ 3838973 w 5943600"/>
                <a:gd name="connsiteY29" fmla="*/ 4645031 h 4714875"/>
                <a:gd name="connsiteX30" fmla="*/ 3319860 w 5943600"/>
                <a:gd name="connsiteY30" fmla="*/ 2971787 h 4714875"/>
                <a:gd name="connsiteX31" fmla="*/ 3317878 w 5943600"/>
                <a:gd name="connsiteY31" fmla="*/ 2963863 h 4714875"/>
                <a:gd name="connsiteX32" fmla="*/ 3138874 w 5943600"/>
                <a:gd name="connsiteY32" fmla="*/ 2963863 h 4714875"/>
                <a:gd name="connsiteX33" fmla="*/ 3006725 w 5943600"/>
                <a:gd name="connsiteY33" fmla="*/ 2963863 h 4714875"/>
                <a:gd name="connsiteX34" fmla="*/ 3006725 w 5943600"/>
                <a:gd name="connsiteY34" fmla="*/ 4671606 h 4714875"/>
                <a:gd name="connsiteX35" fmla="*/ 3006328 w 5943600"/>
                <a:gd name="connsiteY35" fmla="*/ 4680340 h 4714875"/>
                <a:gd name="connsiteX36" fmla="*/ 3000375 w 5943600"/>
                <a:gd name="connsiteY36" fmla="*/ 4695821 h 4714875"/>
                <a:gd name="connsiteX37" fmla="*/ 2988469 w 5943600"/>
                <a:gd name="connsiteY37" fmla="*/ 4707730 h 4714875"/>
                <a:gd name="connsiteX38" fmla="*/ 2972991 w 5943600"/>
                <a:gd name="connsiteY38" fmla="*/ 4713684 h 4714875"/>
                <a:gd name="connsiteX39" fmla="*/ 2964260 w 5943600"/>
                <a:gd name="connsiteY39" fmla="*/ 4714875 h 4714875"/>
                <a:gd name="connsiteX40" fmla="*/ 2955528 w 5943600"/>
                <a:gd name="connsiteY40" fmla="*/ 4713684 h 4714875"/>
                <a:gd name="connsiteX41" fmla="*/ 2940050 w 5943600"/>
                <a:gd name="connsiteY41" fmla="*/ 4707730 h 4714875"/>
                <a:gd name="connsiteX42" fmla="*/ 2928144 w 5943600"/>
                <a:gd name="connsiteY42" fmla="*/ 4695821 h 4714875"/>
                <a:gd name="connsiteX43" fmla="*/ 2921397 w 5943600"/>
                <a:gd name="connsiteY43" fmla="*/ 4680340 h 4714875"/>
                <a:gd name="connsiteX44" fmla="*/ 2921000 w 5943600"/>
                <a:gd name="connsiteY44" fmla="*/ 4671606 h 4714875"/>
                <a:gd name="connsiteX45" fmla="*/ 2921000 w 5943600"/>
                <a:gd name="connsiteY45" fmla="*/ 2963863 h 4714875"/>
                <a:gd name="connsiteX46" fmla="*/ 2805520 w 5943600"/>
                <a:gd name="connsiteY46" fmla="*/ 2963863 h 4714875"/>
                <a:gd name="connsiteX47" fmla="*/ 2625722 w 5943600"/>
                <a:gd name="connsiteY47" fmla="*/ 2963863 h 4714875"/>
                <a:gd name="connsiteX48" fmla="*/ 2623742 w 5943600"/>
                <a:gd name="connsiteY48" fmla="*/ 2971787 h 4714875"/>
                <a:gd name="connsiteX49" fmla="*/ 2104970 w 5943600"/>
                <a:gd name="connsiteY49" fmla="*/ 4645031 h 4714875"/>
                <a:gd name="connsiteX50" fmla="*/ 2102193 w 5943600"/>
                <a:gd name="connsiteY50" fmla="*/ 4653364 h 4714875"/>
                <a:gd name="connsiteX51" fmla="*/ 2091088 w 5943600"/>
                <a:gd name="connsiteY51" fmla="*/ 4666061 h 4714875"/>
                <a:gd name="connsiteX52" fmla="*/ 2076413 w 5943600"/>
                <a:gd name="connsiteY52" fmla="*/ 4673600 h 4714875"/>
                <a:gd name="connsiteX53" fmla="*/ 2059756 w 5943600"/>
                <a:gd name="connsiteY53" fmla="*/ 4675187 h 4714875"/>
                <a:gd name="connsiteX54" fmla="*/ 2051030 w 5943600"/>
                <a:gd name="connsiteY54" fmla="*/ 4673203 h 4714875"/>
                <a:gd name="connsiteX55" fmla="*/ 2043098 w 5943600"/>
                <a:gd name="connsiteY55" fmla="*/ 4670029 h 4714875"/>
                <a:gd name="connsiteX56" fmla="*/ 2030009 w 5943600"/>
                <a:gd name="connsiteY56" fmla="*/ 4659316 h 4714875"/>
                <a:gd name="connsiteX57" fmla="*/ 2022474 w 5943600"/>
                <a:gd name="connsiteY57" fmla="*/ 4645031 h 4714875"/>
                <a:gd name="connsiteX58" fmla="*/ 2020887 w 5943600"/>
                <a:gd name="connsiteY58" fmla="*/ 4628367 h 4714875"/>
                <a:gd name="connsiteX59" fmla="*/ 2022870 w 5943600"/>
                <a:gd name="connsiteY59" fmla="*/ 4619637 h 4714875"/>
                <a:gd name="connsiteX60" fmla="*/ 2536348 w 5943600"/>
                <a:gd name="connsiteY60" fmla="*/ 2963863 h 4714875"/>
                <a:gd name="connsiteX61" fmla="*/ 80840 w 5943600"/>
                <a:gd name="connsiteY61" fmla="*/ 2963863 h 4714875"/>
                <a:gd name="connsiteX62" fmla="*/ 43270 w 5943600"/>
                <a:gd name="connsiteY62" fmla="*/ 2963863 h 4714875"/>
                <a:gd name="connsiteX63" fmla="*/ 34536 w 5943600"/>
                <a:gd name="connsiteY63" fmla="*/ 2963459 h 4714875"/>
                <a:gd name="connsiteX64" fmla="*/ 19055 w 5943600"/>
                <a:gd name="connsiteY64" fmla="*/ 2956587 h 4714875"/>
                <a:gd name="connsiteX65" fmla="*/ 7145 w 5943600"/>
                <a:gd name="connsiteY65" fmla="*/ 2944460 h 4714875"/>
                <a:gd name="connsiteX66" fmla="*/ 794 w 5943600"/>
                <a:gd name="connsiteY66" fmla="*/ 2929100 h 4714875"/>
                <a:gd name="connsiteX67" fmla="*/ 0 w 5943600"/>
                <a:gd name="connsiteY67" fmla="*/ 2920207 h 4714875"/>
                <a:gd name="connsiteX68" fmla="*/ 794 w 5943600"/>
                <a:gd name="connsiteY68" fmla="*/ 2911314 h 4714875"/>
                <a:gd name="connsiteX69" fmla="*/ 7145 w 5943600"/>
                <a:gd name="connsiteY69" fmla="*/ 2895549 h 4714875"/>
                <a:gd name="connsiteX70" fmla="*/ 19055 w 5943600"/>
                <a:gd name="connsiteY70" fmla="*/ 2883826 h 4714875"/>
                <a:gd name="connsiteX71" fmla="*/ 34536 w 5943600"/>
                <a:gd name="connsiteY71" fmla="*/ 2876954 h 4714875"/>
                <a:gd name="connsiteX72" fmla="*/ 2963862 w 5943600"/>
                <a:gd name="connsiteY72" fmla="*/ 0 h 4714875"/>
                <a:gd name="connsiteX73" fmla="*/ 2972910 w 5943600"/>
                <a:gd name="connsiteY73" fmla="*/ 787 h 4714875"/>
                <a:gd name="connsiteX74" fmla="*/ 2988644 w 5943600"/>
                <a:gd name="connsiteY74" fmla="*/ 7474 h 4714875"/>
                <a:gd name="connsiteX75" fmla="*/ 3000445 w 5943600"/>
                <a:gd name="connsiteY75" fmla="*/ 19668 h 4714875"/>
                <a:gd name="connsiteX76" fmla="*/ 3007526 w 5943600"/>
                <a:gd name="connsiteY76" fmla="*/ 35403 h 4714875"/>
                <a:gd name="connsiteX77" fmla="*/ 3008312 w 5943600"/>
                <a:gd name="connsiteY77" fmla="*/ 44450 h 4714875"/>
                <a:gd name="connsiteX78" fmla="*/ 3008024 w 5943600"/>
                <a:gd name="connsiteY78" fmla="*/ 47625 h 4714875"/>
                <a:gd name="connsiteX79" fmla="*/ 3138874 w 5943600"/>
                <a:gd name="connsiteY79" fmla="*/ 47625 h 4714875"/>
                <a:gd name="connsiteX80" fmla="*/ 5864243 w 5943600"/>
                <a:gd name="connsiteY80" fmla="*/ 47625 h 4714875"/>
                <a:gd name="connsiteX81" fmla="*/ 5901124 w 5943600"/>
                <a:gd name="connsiteY81" fmla="*/ 47625 h 4714875"/>
                <a:gd name="connsiteX82" fmla="*/ 5909857 w 5943600"/>
                <a:gd name="connsiteY82" fmla="*/ 48022 h 4714875"/>
                <a:gd name="connsiteX83" fmla="*/ 5925339 w 5943600"/>
                <a:gd name="connsiteY83" fmla="*/ 54372 h 4714875"/>
                <a:gd name="connsiteX84" fmla="*/ 5936851 w 5943600"/>
                <a:gd name="connsiteY84" fmla="*/ 65881 h 4714875"/>
                <a:gd name="connsiteX85" fmla="*/ 5943203 w 5943600"/>
                <a:gd name="connsiteY85" fmla="*/ 81359 h 4714875"/>
                <a:gd name="connsiteX86" fmla="*/ 5943600 w 5943600"/>
                <a:gd name="connsiteY86" fmla="*/ 90091 h 4714875"/>
                <a:gd name="connsiteX87" fmla="*/ 5943203 w 5943600"/>
                <a:gd name="connsiteY87" fmla="*/ 98822 h 4714875"/>
                <a:gd name="connsiteX88" fmla="*/ 5936851 w 5943600"/>
                <a:gd name="connsiteY88" fmla="*/ 114300 h 4714875"/>
                <a:gd name="connsiteX89" fmla="*/ 5925339 w 5943600"/>
                <a:gd name="connsiteY89" fmla="*/ 126206 h 4714875"/>
                <a:gd name="connsiteX90" fmla="*/ 5909857 w 5943600"/>
                <a:gd name="connsiteY90" fmla="*/ 132953 h 4714875"/>
                <a:gd name="connsiteX91" fmla="*/ 5901124 w 5943600"/>
                <a:gd name="connsiteY91" fmla="*/ 133350 h 4714875"/>
                <a:gd name="connsiteX92" fmla="*/ 5864243 w 5943600"/>
                <a:gd name="connsiteY92" fmla="*/ 133350 h 4714875"/>
                <a:gd name="connsiteX93" fmla="*/ 3138874 w 5943600"/>
                <a:gd name="connsiteY93" fmla="*/ 133350 h 4714875"/>
                <a:gd name="connsiteX94" fmla="*/ 2805520 w 5943600"/>
                <a:gd name="connsiteY94" fmla="*/ 133350 h 4714875"/>
                <a:gd name="connsiteX95" fmla="*/ 80840 w 5943600"/>
                <a:gd name="connsiteY95" fmla="*/ 133350 h 4714875"/>
                <a:gd name="connsiteX96" fmla="*/ 43270 w 5943600"/>
                <a:gd name="connsiteY96" fmla="*/ 133350 h 4714875"/>
                <a:gd name="connsiteX97" fmla="*/ 34536 w 5943600"/>
                <a:gd name="connsiteY97" fmla="*/ 132953 h 4714875"/>
                <a:gd name="connsiteX98" fmla="*/ 19055 w 5943600"/>
                <a:gd name="connsiteY98" fmla="*/ 126206 h 4714875"/>
                <a:gd name="connsiteX99" fmla="*/ 7145 w 5943600"/>
                <a:gd name="connsiteY99" fmla="*/ 114300 h 4714875"/>
                <a:gd name="connsiteX100" fmla="*/ 794 w 5943600"/>
                <a:gd name="connsiteY100" fmla="*/ 98822 h 4714875"/>
                <a:gd name="connsiteX101" fmla="*/ 0 w 5943600"/>
                <a:gd name="connsiteY101" fmla="*/ 90091 h 4714875"/>
                <a:gd name="connsiteX102" fmla="*/ 794 w 5943600"/>
                <a:gd name="connsiteY102" fmla="*/ 81359 h 4714875"/>
                <a:gd name="connsiteX103" fmla="*/ 7145 w 5943600"/>
                <a:gd name="connsiteY103" fmla="*/ 65881 h 4714875"/>
                <a:gd name="connsiteX104" fmla="*/ 19055 w 5943600"/>
                <a:gd name="connsiteY104" fmla="*/ 54372 h 4714875"/>
                <a:gd name="connsiteX105" fmla="*/ 34536 w 5943600"/>
                <a:gd name="connsiteY105" fmla="*/ 48022 h 4714875"/>
                <a:gd name="connsiteX106" fmla="*/ 43270 w 5943600"/>
                <a:gd name="connsiteY106" fmla="*/ 47625 h 4714875"/>
                <a:gd name="connsiteX107" fmla="*/ 80840 w 5943600"/>
                <a:gd name="connsiteY107" fmla="*/ 47625 h 4714875"/>
                <a:gd name="connsiteX108" fmla="*/ 2805520 w 5943600"/>
                <a:gd name="connsiteY108" fmla="*/ 47625 h 4714875"/>
                <a:gd name="connsiteX109" fmla="*/ 2919557 w 5943600"/>
                <a:gd name="connsiteY109" fmla="*/ 47625 h 4714875"/>
                <a:gd name="connsiteX110" fmla="*/ 2919412 w 5943600"/>
                <a:gd name="connsiteY110" fmla="*/ 44450 h 4714875"/>
                <a:gd name="connsiteX111" fmla="*/ 2919806 w 5943600"/>
                <a:gd name="connsiteY111" fmla="*/ 35403 h 4714875"/>
                <a:gd name="connsiteX112" fmla="*/ 2926493 w 5943600"/>
                <a:gd name="connsiteY112" fmla="*/ 19668 h 4714875"/>
                <a:gd name="connsiteX113" fmla="*/ 2938687 w 5943600"/>
                <a:gd name="connsiteY113" fmla="*/ 7474 h 4714875"/>
                <a:gd name="connsiteX114" fmla="*/ 2954815 w 5943600"/>
                <a:gd name="connsiteY114" fmla="*/ 787 h 4714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Lst>
              <a:rect l="l" t="t" r="r" b="b"/>
              <a:pathLst>
                <a:path w="5943600" h="4714875">
                  <a:moveTo>
                    <a:pt x="43270" y="2876550"/>
                  </a:moveTo>
                  <a:lnTo>
                    <a:pt x="80840" y="2876550"/>
                  </a:lnTo>
                  <a:lnTo>
                    <a:pt x="2805520" y="2876550"/>
                  </a:lnTo>
                  <a:lnTo>
                    <a:pt x="2964260" y="2876550"/>
                  </a:lnTo>
                  <a:lnTo>
                    <a:pt x="3138874" y="2876550"/>
                  </a:lnTo>
                  <a:lnTo>
                    <a:pt x="5864243" y="2876550"/>
                  </a:lnTo>
                  <a:lnTo>
                    <a:pt x="5901124" y="2876550"/>
                  </a:lnTo>
                  <a:lnTo>
                    <a:pt x="5909857" y="2876954"/>
                  </a:lnTo>
                  <a:lnTo>
                    <a:pt x="5925339" y="2883826"/>
                  </a:lnTo>
                  <a:lnTo>
                    <a:pt x="5936851" y="2895549"/>
                  </a:lnTo>
                  <a:lnTo>
                    <a:pt x="5943203" y="2911314"/>
                  </a:lnTo>
                  <a:lnTo>
                    <a:pt x="5943600" y="2920207"/>
                  </a:lnTo>
                  <a:lnTo>
                    <a:pt x="5943203" y="2929100"/>
                  </a:lnTo>
                  <a:lnTo>
                    <a:pt x="5936851" y="2944460"/>
                  </a:lnTo>
                  <a:lnTo>
                    <a:pt x="5925339" y="2956587"/>
                  </a:lnTo>
                  <a:lnTo>
                    <a:pt x="5909857" y="2963459"/>
                  </a:lnTo>
                  <a:lnTo>
                    <a:pt x="5901124" y="2963863"/>
                  </a:lnTo>
                  <a:lnTo>
                    <a:pt x="5864243" y="2963863"/>
                  </a:lnTo>
                  <a:lnTo>
                    <a:pt x="3406914" y="2963863"/>
                  </a:lnTo>
                  <a:lnTo>
                    <a:pt x="3920729" y="4619637"/>
                  </a:lnTo>
                  <a:lnTo>
                    <a:pt x="3922713" y="4628367"/>
                  </a:lnTo>
                  <a:lnTo>
                    <a:pt x="3921126" y="4645031"/>
                  </a:lnTo>
                  <a:lnTo>
                    <a:pt x="3913585" y="4659316"/>
                  </a:lnTo>
                  <a:lnTo>
                    <a:pt x="3900488" y="4670029"/>
                  </a:lnTo>
                  <a:lnTo>
                    <a:pt x="3892154" y="4673203"/>
                  </a:lnTo>
                  <a:lnTo>
                    <a:pt x="3884216" y="4675187"/>
                  </a:lnTo>
                  <a:lnTo>
                    <a:pt x="3867151" y="4673600"/>
                  </a:lnTo>
                  <a:lnTo>
                    <a:pt x="3852863" y="4666061"/>
                  </a:lnTo>
                  <a:lnTo>
                    <a:pt x="3841751" y="4653364"/>
                  </a:lnTo>
                  <a:lnTo>
                    <a:pt x="3838973" y="4645031"/>
                  </a:lnTo>
                  <a:lnTo>
                    <a:pt x="3319860" y="2971787"/>
                  </a:lnTo>
                  <a:lnTo>
                    <a:pt x="3317878" y="2963863"/>
                  </a:lnTo>
                  <a:lnTo>
                    <a:pt x="3138874" y="2963863"/>
                  </a:lnTo>
                  <a:lnTo>
                    <a:pt x="3006725" y="2963863"/>
                  </a:lnTo>
                  <a:lnTo>
                    <a:pt x="3006725" y="4671606"/>
                  </a:lnTo>
                  <a:lnTo>
                    <a:pt x="3006328" y="4680340"/>
                  </a:lnTo>
                  <a:lnTo>
                    <a:pt x="3000375" y="4695821"/>
                  </a:lnTo>
                  <a:lnTo>
                    <a:pt x="2988469" y="4707730"/>
                  </a:lnTo>
                  <a:lnTo>
                    <a:pt x="2972991" y="4713684"/>
                  </a:lnTo>
                  <a:lnTo>
                    <a:pt x="2964260" y="4714875"/>
                  </a:lnTo>
                  <a:lnTo>
                    <a:pt x="2955528" y="4713684"/>
                  </a:lnTo>
                  <a:lnTo>
                    <a:pt x="2940050" y="4707730"/>
                  </a:lnTo>
                  <a:lnTo>
                    <a:pt x="2928144" y="4695821"/>
                  </a:lnTo>
                  <a:lnTo>
                    <a:pt x="2921397" y="4680340"/>
                  </a:lnTo>
                  <a:lnTo>
                    <a:pt x="2921000" y="4671606"/>
                  </a:lnTo>
                  <a:lnTo>
                    <a:pt x="2921000" y="2963863"/>
                  </a:lnTo>
                  <a:lnTo>
                    <a:pt x="2805520" y="2963863"/>
                  </a:lnTo>
                  <a:lnTo>
                    <a:pt x="2625722" y="2963863"/>
                  </a:lnTo>
                  <a:lnTo>
                    <a:pt x="2623742" y="2971787"/>
                  </a:lnTo>
                  <a:lnTo>
                    <a:pt x="2104970" y="4645031"/>
                  </a:lnTo>
                  <a:lnTo>
                    <a:pt x="2102193" y="4653364"/>
                  </a:lnTo>
                  <a:lnTo>
                    <a:pt x="2091088" y="4666061"/>
                  </a:lnTo>
                  <a:lnTo>
                    <a:pt x="2076413" y="4673600"/>
                  </a:lnTo>
                  <a:lnTo>
                    <a:pt x="2059756" y="4675187"/>
                  </a:lnTo>
                  <a:lnTo>
                    <a:pt x="2051030" y="4673203"/>
                  </a:lnTo>
                  <a:lnTo>
                    <a:pt x="2043098" y="4670029"/>
                  </a:lnTo>
                  <a:lnTo>
                    <a:pt x="2030009" y="4659316"/>
                  </a:lnTo>
                  <a:lnTo>
                    <a:pt x="2022474" y="4645031"/>
                  </a:lnTo>
                  <a:lnTo>
                    <a:pt x="2020887" y="4628367"/>
                  </a:lnTo>
                  <a:lnTo>
                    <a:pt x="2022870" y="4619637"/>
                  </a:lnTo>
                  <a:lnTo>
                    <a:pt x="2536348" y="2963863"/>
                  </a:lnTo>
                  <a:lnTo>
                    <a:pt x="80840" y="2963863"/>
                  </a:lnTo>
                  <a:lnTo>
                    <a:pt x="43270" y="2963863"/>
                  </a:lnTo>
                  <a:lnTo>
                    <a:pt x="34536" y="2963459"/>
                  </a:lnTo>
                  <a:lnTo>
                    <a:pt x="19055" y="2956587"/>
                  </a:lnTo>
                  <a:lnTo>
                    <a:pt x="7145" y="2944460"/>
                  </a:lnTo>
                  <a:lnTo>
                    <a:pt x="794" y="2929100"/>
                  </a:lnTo>
                  <a:lnTo>
                    <a:pt x="0" y="2920207"/>
                  </a:lnTo>
                  <a:lnTo>
                    <a:pt x="794" y="2911314"/>
                  </a:lnTo>
                  <a:lnTo>
                    <a:pt x="7145" y="2895549"/>
                  </a:lnTo>
                  <a:lnTo>
                    <a:pt x="19055" y="2883826"/>
                  </a:lnTo>
                  <a:lnTo>
                    <a:pt x="34536" y="2876954"/>
                  </a:lnTo>
                  <a:close/>
                  <a:moveTo>
                    <a:pt x="2963862" y="0"/>
                  </a:moveTo>
                  <a:lnTo>
                    <a:pt x="2972910" y="787"/>
                  </a:lnTo>
                  <a:lnTo>
                    <a:pt x="2988644" y="7474"/>
                  </a:lnTo>
                  <a:lnTo>
                    <a:pt x="3000445" y="19668"/>
                  </a:lnTo>
                  <a:lnTo>
                    <a:pt x="3007526" y="35403"/>
                  </a:lnTo>
                  <a:lnTo>
                    <a:pt x="3008312" y="44450"/>
                  </a:lnTo>
                  <a:lnTo>
                    <a:pt x="3008024" y="47625"/>
                  </a:lnTo>
                  <a:lnTo>
                    <a:pt x="3138874" y="47625"/>
                  </a:lnTo>
                  <a:lnTo>
                    <a:pt x="5864243" y="47625"/>
                  </a:lnTo>
                  <a:lnTo>
                    <a:pt x="5901124" y="47625"/>
                  </a:lnTo>
                  <a:lnTo>
                    <a:pt x="5909857" y="48022"/>
                  </a:lnTo>
                  <a:lnTo>
                    <a:pt x="5925339" y="54372"/>
                  </a:lnTo>
                  <a:lnTo>
                    <a:pt x="5936851" y="65881"/>
                  </a:lnTo>
                  <a:lnTo>
                    <a:pt x="5943203" y="81359"/>
                  </a:lnTo>
                  <a:lnTo>
                    <a:pt x="5943600" y="90091"/>
                  </a:lnTo>
                  <a:lnTo>
                    <a:pt x="5943203" y="98822"/>
                  </a:lnTo>
                  <a:lnTo>
                    <a:pt x="5936851" y="114300"/>
                  </a:lnTo>
                  <a:lnTo>
                    <a:pt x="5925339" y="126206"/>
                  </a:lnTo>
                  <a:lnTo>
                    <a:pt x="5909857" y="132953"/>
                  </a:lnTo>
                  <a:lnTo>
                    <a:pt x="5901124" y="133350"/>
                  </a:lnTo>
                  <a:lnTo>
                    <a:pt x="5864243" y="133350"/>
                  </a:lnTo>
                  <a:lnTo>
                    <a:pt x="3138874" y="133350"/>
                  </a:lnTo>
                  <a:lnTo>
                    <a:pt x="2805520" y="133350"/>
                  </a:lnTo>
                  <a:lnTo>
                    <a:pt x="80840" y="133350"/>
                  </a:lnTo>
                  <a:lnTo>
                    <a:pt x="43270" y="133350"/>
                  </a:lnTo>
                  <a:lnTo>
                    <a:pt x="34536" y="132953"/>
                  </a:lnTo>
                  <a:lnTo>
                    <a:pt x="19055" y="126206"/>
                  </a:lnTo>
                  <a:lnTo>
                    <a:pt x="7145" y="114300"/>
                  </a:lnTo>
                  <a:lnTo>
                    <a:pt x="794" y="98822"/>
                  </a:lnTo>
                  <a:lnTo>
                    <a:pt x="0" y="90091"/>
                  </a:lnTo>
                  <a:lnTo>
                    <a:pt x="794" y="81359"/>
                  </a:lnTo>
                  <a:lnTo>
                    <a:pt x="7145" y="65881"/>
                  </a:lnTo>
                  <a:lnTo>
                    <a:pt x="19055" y="54372"/>
                  </a:lnTo>
                  <a:lnTo>
                    <a:pt x="34536" y="48022"/>
                  </a:lnTo>
                  <a:lnTo>
                    <a:pt x="43270" y="47625"/>
                  </a:lnTo>
                  <a:lnTo>
                    <a:pt x="80840" y="47625"/>
                  </a:lnTo>
                  <a:lnTo>
                    <a:pt x="2805520" y="47625"/>
                  </a:lnTo>
                  <a:lnTo>
                    <a:pt x="2919557" y="47625"/>
                  </a:lnTo>
                  <a:lnTo>
                    <a:pt x="2919412" y="44450"/>
                  </a:lnTo>
                  <a:lnTo>
                    <a:pt x="2919806" y="35403"/>
                  </a:lnTo>
                  <a:lnTo>
                    <a:pt x="2926493" y="19668"/>
                  </a:lnTo>
                  <a:lnTo>
                    <a:pt x="2938687" y="7474"/>
                  </a:lnTo>
                  <a:lnTo>
                    <a:pt x="2954815" y="787"/>
                  </a:lnTo>
                  <a:close/>
                </a:path>
              </a:pathLst>
            </a:custGeom>
            <a:solidFill>
              <a:schemeClr val="bg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grpSp>
      <p:grpSp>
        <p:nvGrpSpPr>
          <p:cNvPr id="510" name="Group 509"/>
          <p:cNvGrpSpPr/>
          <p:nvPr/>
        </p:nvGrpSpPr>
        <p:grpSpPr>
          <a:xfrm>
            <a:off x="1778000" y="2012325"/>
            <a:ext cx="2670175" cy="4010025"/>
            <a:chOff x="3424238" y="1760538"/>
            <a:chExt cx="2670175" cy="4010025"/>
          </a:xfrm>
        </p:grpSpPr>
        <p:sp>
          <p:nvSpPr>
            <p:cNvPr id="341" name="Freeform 39"/>
            <p:cNvSpPr>
              <a:spLocks/>
            </p:cNvSpPr>
            <p:nvPr/>
          </p:nvSpPr>
          <p:spPr bwMode="auto">
            <a:xfrm>
              <a:off x="4732338" y="2935288"/>
              <a:ext cx="952500" cy="757238"/>
            </a:xfrm>
            <a:custGeom>
              <a:avLst/>
              <a:gdLst>
                <a:gd name="T0" fmla="*/ 303 w 2401"/>
                <a:gd name="T1" fmla="*/ 447 h 1907"/>
                <a:gd name="T2" fmla="*/ 1329 w 2401"/>
                <a:gd name="T3" fmla="*/ 1291 h 1907"/>
                <a:gd name="T4" fmla="*/ 1972 w 2401"/>
                <a:gd name="T5" fmla="*/ 0 h 1907"/>
                <a:gd name="T6" fmla="*/ 2401 w 2401"/>
                <a:gd name="T7" fmla="*/ 214 h 1907"/>
                <a:gd name="T8" fmla="*/ 1624 w 2401"/>
                <a:gd name="T9" fmla="*/ 1774 h 1907"/>
                <a:gd name="T10" fmla="*/ 1611 w 2401"/>
                <a:gd name="T11" fmla="*/ 1798 h 1907"/>
                <a:gd name="T12" fmla="*/ 1576 w 2401"/>
                <a:gd name="T13" fmla="*/ 1839 h 1907"/>
                <a:gd name="T14" fmla="*/ 1534 w 2401"/>
                <a:gd name="T15" fmla="*/ 1872 h 1907"/>
                <a:gd name="T16" fmla="*/ 1485 w 2401"/>
                <a:gd name="T17" fmla="*/ 1895 h 1907"/>
                <a:gd name="T18" fmla="*/ 1459 w 2401"/>
                <a:gd name="T19" fmla="*/ 1901 h 1907"/>
                <a:gd name="T20" fmla="*/ 1434 w 2401"/>
                <a:gd name="T21" fmla="*/ 1905 h 1907"/>
                <a:gd name="T22" fmla="*/ 1409 w 2401"/>
                <a:gd name="T23" fmla="*/ 1907 h 1907"/>
                <a:gd name="T24" fmla="*/ 1389 w 2401"/>
                <a:gd name="T25" fmla="*/ 1907 h 1907"/>
                <a:gd name="T26" fmla="*/ 1348 w 2401"/>
                <a:gd name="T27" fmla="*/ 1899 h 1907"/>
                <a:gd name="T28" fmla="*/ 1310 w 2401"/>
                <a:gd name="T29" fmla="*/ 1886 h 1907"/>
                <a:gd name="T30" fmla="*/ 1274 w 2401"/>
                <a:gd name="T31" fmla="*/ 1865 h 1907"/>
                <a:gd name="T32" fmla="*/ 1257 w 2401"/>
                <a:gd name="T33" fmla="*/ 1852 h 1907"/>
                <a:gd name="T34" fmla="*/ 0 w 2401"/>
                <a:gd name="T35" fmla="*/ 817 h 1907"/>
                <a:gd name="T36" fmla="*/ 303 w 2401"/>
                <a:gd name="T37" fmla="*/ 447 h 1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01" h="1907">
                  <a:moveTo>
                    <a:pt x="303" y="447"/>
                  </a:moveTo>
                  <a:lnTo>
                    <a:pt x="1329" y="1291"/>
                  </a:lnTo>
                  <a:lnTo>
                    <a:pt x="1972" y="0"/>
                  </a:lnTo>
                  <a:lnTo>
                    <a:pt x="2401" y="214"/>
                  </a:lnTo>
                  <a:lnTo>
                    <a:pt x="1624" y="1774"/>
                  </a:lnTo>
                  <a:lnTo>
                    <a:pt x="1611" y="1798"/>
                  </a:lnTo>
                  <a:lnTo>
                    <a:pt x="1576" y="1839"/>
                  </a:lnTo>
                  <a:lnTo>
                    <a:pt x="1534" y="1872"/>
                  </a:lnTo>
                  <a:lnTo>
                    <a:pt x="1485" y="1895"/>
                  </a:lnTo>
                  <a:lnTo>
                    <a:pt x="1459" y="1901"/>
                  </a:lnTo>
                  <a:lnTo>
                    <a:pt x="1434" y="1905"/>
                  </a:lnTo>
                  <a:lnTo>
                    <a:pt x="1409" y="1907"/>
                  </a:lnTo>
                  <a:lnTo>
                    <a:pt x="1389" y="1907"/>
                  </a:lnTo>
                  <a:lnTo>
                    <a:pt x="1348" y="1899"/>
                  </a:lnTo>
                  <a:lnTo>
                    <a:pt x="1310" y="1886"/>
                  </a:lnTo>
                  <a:lnTo>
                    <a:pt x="1274" y="1865"/>
                  </a:lnTo>
                  <a:lnTo>
                    <a:pt x="1257" y="1852"/>
                  </a:lnTo>
                  <a:lnTo>
                    <a:pt x="0" y="817"/>
                  </a:lnTo>
                  <a:lnTo>
                    <a:pt x="303" y="447"/>
                  </a:lnTo>
                  <a:close/>
                </a:path>
              </a:pathLst>
            </a:custGeom>
            <a:solidFill>
              <a:srgbClr val="2E2D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2" name="Rectangle 40"/>
            <p:cNvSpPr>
              <a:spLocks noChangeArrowheads="1"/>
            </p:cNvSpPr>
            <p:nvPr/>
          </p:nvSpPr>
          <p:spPr bwMode="auto">
            <a:xfrm>
              <a:off x="4051300" y="2930525"/>
              <a:ext cx="387350" cy="101600"/>
            </a:xfrm>
            <a:prstGeom prst="rect">
              <a:avLst/>
            </a:prstGeom>
            <a:solidFill>
              <a:srgbClr val="F4C8A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9" name="Freeform 508"/>
            <p:cNvSpPr>
              <a:spLocks/>
            </p:cNvSpPr>
            <p:nvPr/>
          </p:nvSpPr>
          <p:spPr bwMode="auto">
            <a:xfrm>
              <a:off x="3678238" y="2039938"/>
              <a:ext cx="1119187" cy="958850"/>
            </a:xfrm>
            <a:custGeom>
              <a:avLst/>
              <a:gdLst>
                <a:gd name="connsiteX0" fmla="*/ 137001 w 1119187"/>
                <a:gd name="connsiteY0" fmla="*/ 0 h 958850"/>
                <a:gd name="connsiteX1" fmla="*/ 559917 w 1119187"/>
                <a:gd name="connsiteY1" fmla="*/ 0 h 958850"/>
                <a:gd name="connsiteX2" fmla="*/ 688109 w 1119187"/>
                <a:gd name="connsiteY2" fmla="*/ 0 h 958850"/>
                <a:gd name="connsiteX3" fmla="*/ 688975 w 1119187"/>
                <a:gd name="connsiteY3" fmla="*/ 0 h 958850"/>
                <a:gd name="connsiteX4" fmla="*/ 982368 w 1119187"/>
                <a:gd name="connsiteY4" fmla="*/ 0 h 958850"/>
                <a:gd name="connsiteX5" fmla="*/ 983162 w 1119187"/>
                <a:gd name="connsiteY5" fmla="*/ 23445 h 958850"/>
                <a:gd name="connsiteX6" fmla="*/ 993076 w 1119187"/>
                <a:gd name="connsiteY6" fmla="*/ 232063 h 958850"/>
                <a:gd name="connsiteX7" fmla="*/ 996249 w 1119187"/>
                <a:gd name="connsiteY7" fmla="*/ 365976 h 958850"/>
                <a:gd name="connsiteX8" fmla="*/ 998231 w 1119187"/>
                <a:gd name="connsiteY8" fmla="*/ 369155 h 958850"/>
                <a:gd name="connsiteX9" fmla="*/ 1000214 w 1119187"/>
                <a:gd name="connsiteY9" fmla="*/ 372334 h 958850"/>
                <a:gd name="connsiteX10" fmla="*/ 1012508 w 1119187"/>
                <a:gd name="connsiteY10" fmla="*/ 372732 h 958850"/>
                <a:gd name="connsiteX11" fmla="*/ 1035906 w 1119187"/>
                <a:gd name="connsiteY11" fmla="*/ 377103 h 958850"/>
                <a:gd name="connsiteX12" fmla="*/ 1056925 w 1119187"/>
                <a:gd name="connsiteY12" fmla="*/ 385050 h 958850"/>
                <a:gd name="connsiteX13" fmla="*/ 1075960 w 1119187"/>
                <a:gd name="connsiteY13" fmla="*/ 396971 h 958850"/>
                <a:gd name="connsiteX14" fmla="*/ 1091823 w 1119187"/>
                <a:gd name="connsiteY14" fmla="*/ 412071 h 958850"/>
                <a:gd name="connsiteX15" fmla="*/ 1104514 w 1119187"/>
                <a:gd name="connsiteY15" fmla="*/ 429555 h 958850"/>
                <a:gd name="connsiteX16" fmla="*/ 1114032 w 1119187"/>
                <a:gd name="connsiteY16" fmla="*/ 449026 h 958850"/>
                <a:gd name="connsiteX17" fmla="*/ 1118394 w 1119187"/>
                <a:gd name="connsiteY17" fmla="*/ 470484 h 958850"/>
                <a:gd name="connsiteX18" fmla="*/ 1119187 w 1119187"/>
                <a:gd name="connsiteY18" fmla="*/ 482008 h 958850"/>
                <a:gd name="connsiteX19" fmla="*/ 1118394 w 1119187"/>
                <a:gd name="connsiteY19" fmla="*/ 492737 h 958850"/>
                <a:gd name="connsiteX20" fmla="*/ 1114032 w 1119187"/>
                <a:gd name="connsiteY20" fmla="*/ 514592 h 958850"/>
                <a:gd name="connsiteX21" fmla="*/ 1104514 w 1119187"/>
                <a:gd name="connsiteY21" fmla="*/ 534063 h 958850"/>
                <a:gd name="connsiteX22" fmla="*/ 1091823 w 1119187"/>
                <a:gd name="connsiteY22" fmla="*/ 551548 h 958850"/>
                <a:gd name="connsiteX23" fmla="*/ 1075960 w 1119187"/>
                <a:gd name="connsiteY23" fmla="*/ 566250 h 958850"/>
                <a:gd name="connsiteX24" fmla="*/ 1056925 w 1119187"/>
                <a:gd name="connsiteY24" fmla="*/ 578171 h 958850"/>
                <a:gd name="connsiteX25" fmla="*/ 1035906 w 1119187"/>
                <a:gd name="connsiteY25" fmla="*/ 586516 h 958850"/>
                <a:gd name="connsiteX26" fmla="*/ 1012508 w 1119187"/>
                <a:gd name="connsiteY26" fmla="*/ 591284 h 958850"/>
                <a:gd name="connsiteX27" fmla="*/ 1000214 w 1119187"/>
                <a:gd name="connsiteY27" fmla="*/ 591284 h 958850"/>
                <a:gd name="connsiteX28" fmla="*/ 996645 w 1119187"/>
                <a:gd name="connsiteY28" fmla="*/ 591284 h 958850"/>
                <a:gd name="connsiteX29" fmla="*/ 993473 w 1119187"/>
                <a:gd name="connsiteY29" fmla="*/ 591284 h 958850"/>
                <a:gd name="connsiteX30" fmla="*/ 989903 w 1119187"/>
                <a:gd name="connsiteY30" fmla="*/ 599232 h 958850"/>
                <a:gd name="connsiteX31" fmla="*/ 963333 w 1119187"/>
                <a:gd name="connsiteY31" fmla="*/ 655658 h 958850"/>
                <a:gd name="connsiteX32" fmla="*/ 933986 w 1119187"/>
                <a:gd name="connsiteY32" fmla="*/ 706919 h 958850"/>
                <a:gd name="connsiteX33" fmla="*/ 895518 w 1119187"/>
                <a:gd name="connsiteY33" fmla="*/ 765729 h 958850"/>
                <a:gd name="connsiteX34" fmla="*/ 847532 w 1119187"/>
                <a:gd name="connsiteY34" fmla="*/ 825334 h 958850"/>
                <a:gd name="connsiteX35" fmla="*/ 805495 w 1119187"/>
                <a:gd name="connsiteY35" fmla="*/ 868250 h 958850"/>
                <a:gd name="connsiteX36" fmla="*/ 774959 w 1119187"/>
                <a:gd name="connsiteY36" fmla="*/ 894079 h 958850"/>
                <a:gd name="connsiteX37" fmla="*/ 742440 w 1119187"/>
                <a:gd name="connsiteY37" fmla="*/ 917524 h 958850"/>
                <a:gd name="connsiteX38" fmla="*/ 707144 w 1119187"/>
                <a:gd name="connsiteY38" fmla="*/ 938187 h 958850"/>
                <a:gd name="connsiteX39" fmla="*/ 689298 w 1119187"/>
                <a:gd name="connsiteY39" fmla="*/ 946929 h 958850"/>
                <a:gd name="connsiteX40" fmla="*/ 650037 w 1119187"/>
                <a:gd name="connsiteY40" fmla="*/ 953684 h 958850"/>
                <a:gd name="connsiteX41" fmla="*/ 621087 w 1119187"/>
                <a:gd name="connsiteY41" fmla="*/ 958850 h 958850"/>
                <a:gd name="connsiteX42" fmla="*/ 606017 w 1119187"/>
                <a:gd name="connsiteY42" fmla="*/ 958453 h 958850"/>
                <a:gd name="connsiteX43" fmla="*/ 594862 w 1119187"/>
                <a:gd name="connsiteY43" fmla="*/ 958133 h 958850"/>
                <a:gd name="connsiteX44" fmla="*/ 594862 w 1119187"/>
                <a:gd name="connsiteY44" fmla="*/ 958453 h 958850"/>
                <a:gd name="connsiteX45" fmla="*/ 567859 w 1119187"/>
                <a:gd name="connsiteY45" fmla="*/ 957261 h 958850"/>
                <a:gd name="connsiteX46" fmla="*/ 559917 w 1119187"/>
                <a:gd name="connsiteY46" fmla="*/ 956863 h 958850"/>
                <a:gd name="connsiteX47" fmla="*/ 549989 w 1119187"/>
                <a:gd name="connsiteY47" fmla="*/ 957261 h 958850"/>
                <a:gd name="connsiteX48" fmla="*/ 499160 w 1119187"/>
                <a:gd name="connsiteY48" fmla="*/ 958850 h 958850"/>
                <a:gd name="connsiteX49" fmla="*/ 466200 w 1119187"/>
                <a:gd name="connsiteY49" fmla="*/ 958453 h 958850"/>
                <a:gd name="connsiteX50" fmla="*/ 455081 w 1119187"/>
                <a:gd name="connsiteY50" fmla="*/ 956863 h 958850"/>
                <a:gd name="connsiteX51" fmla="*/ 454287 w 1119187"/>
                <a:gd name="connsiteY51" fmla="*/ 956863 h 958850"/>
                <a:gd name="connsiteX52" fmla="*/ 454287 w 1119187"/>
                <a:gd name="connsiteY52" fmla="*/ 956466 h 958850"/>
                <a:gd name="connsiteX53" fmla="*/ 434432 w 1119187"/>
                <a:gd name="connsiteY53" fmla="*/ 949313 h 958850"/>
                <a:gd name="connsiteX54" fmla="*/ 396707 w 1119187"/>
                <a:gd name="connsiteY54" fmla="*/ 930240 h 958850"/>
                <a:gd name="connsiteX55" fmla="*/ 361762 w 1119187"/>
                <a:gd name="connsiteY55" fmla="*/ 907590 h 958850"/>
                <a:gd name="connsiteX56" fmla="*/ 328802 w 1119187"/>
                <a:gd name="connsiteY56" fmla="*/ 881761 h 958850"/>
                <a:gd name="connsiteX57" fmla="*/ 297828 w 1119187"/>
                <a:gd name="connsiteY57" fmla="*/ 852753 h 958850"/>
                <a:gd name="connsiteX58" fmla="*/ 270031 w 1119187"/>
                <a:gd name="connsiteY58" fmla="*/ 822950 h 958850"/>
                <a:gd name="connsiteX59" fmla="*/ 231909 w 1119187"/>
                <a:gd name="connsiteY59" fmla="*/ 776061 h 958850"/>
                <a:gd name="connsiteX60" fmla="*/ 190213 w 1119187"/>
                <a:gd name="connsiteY60" fmla="*/ 714866 h 958850"/>
                <a:gd name="connsiteX61" fmla="*/ 158842 w 1119187"/>
                <a:gd name="connsiteY61" fmla="*/ 659632 h 958850"/>
                <a:gd name="connsiteX62" fmla="*/ 129853 w 1119187"/>
                <a:gd name="connsiteY62" fmla="*/ 600026 h 958850"/>
                <a:gd name="connsiteX63" fmla="*/ 125882 w 1119187"/>
                <a:gd name="connsiteY63" fmla="*/ 591284 h 958850"/>
                <a:gd name="connsiteX64" fmla="*/ 125485 w 1119187"/>
                <a:gd name="connsiteY64" fmla="*/ 591284 h 958850"/>
                <a:gd name="connsiteX65" fmla="*/ 125485 w 1119187"/>
                <a:gd name="connsiteY65" fmla="*/ 590490 h 958850"/>
                <a:gd name="connsiteX66" fmla="*/ 121911 w 1119187"/>
                <a:gd name="connsiteY66" fmla="*/ 590490 h 958850"/>
                <a:gd name="connsiteX67" fmla="*/ 118734 w 1119187"/>
                <a:gd name="connsiteY67" fmla="*/ 590490 h 958850"/>
                <a:gd name="connsiteX68" fmla="*/ 106424 w 1119187"/>
                <a:gd name="connsiteY68" fmla="*/ 590092 h 958850"/>
                <a:gd name="connsiteX69" fmla="*/ 83392 w 1119187"/>
                <a:gd name="connsiteY69" fmla="*/ 585324 h 958850"/>
                <a:gd name="connsiteX70" fmla="*/ 62345 w 1119187"/>
                <a:gd name="connsiteY70" fmla="*/ 577376 h 958850"/>
                <a:gd name="connsiteX71" fmla="*/ 43284 w 1119187"/>
                <a:gd name="connsiteY71" fmla="*/ 565455 h 958850"/>
                <a:gd name="connsiteX72" fmla="*/ 26606 w 1119187"/>
                <a:gd name="connsiteY72" fmla="*/ 550355 h 958850"/>
                <a:gd name="connsiteX73" fmla="*/ 14296 w 1119187"/>
                <a:gd name="connsiteY73" fmla="*/ 532474 h 958850"/>
                <a:gd name="connsiteX74" fmla="*/ 5162 w 1119187"/>
                <a:gd name="connsiteY74" fmla="*/ 513003 h 958850"/>
                <a:gd name="connsiteX75" fmla="*/ 397 w 1119187"/>
                <a:gd name="connsiteY75" fmla="*/ 491148 h 958850"/>
                <a:gd name="connsiteX76" fmla="*/ 0 w 1119187"/>
                <a:gd name="connsiteY76" fmla="*/ 480021 h 958850"/>
                <a:gd name="connsiteX77" fmla="*/ 397 w 1119187"/>
                <a:gd name="connsiteY77" fmla="*/ 469292 h 958850"/>
                <a:gd name="connsiteX78" fmla="*/ 5162 w 1119187"/>
                <a:gd name="connsiteY78" fmla="*/ 447437 h 958850"/>
                <a:gd name="connsiteX79" fmla="*/ 14296 w 1119187"/>
                <a:gd name="connsiteY79" fmla="*/ 427569 h 958850"/>
                <a:gd name="connsiteX80" fmla="*/ 26606 w 1119187"/>
                <a:gd name="connsiteY80" fmla="*/ 409687 h 958850"/>
                <a:gd name="connsiteX81" fmla="*/ 43284 w 1119187"/>
                <a:gd name="connsiteY81" fmla="*/ 394587 h 958850"/>
                <a:gd name="connsiteX82" fmla="*/ 62345 w 1119187"/>
                <a:gd name="connsiteY82" fmla="*/ 382666 h 958850"/>
                <a:gd name="connsiteX83" fmla="*/ 83392 w 1119187"/>
                <a:gd name="connsiteY83" fmla="*/ 373924 h 958850"/>
                <a:gd name="connsiteX84" fmla="*/ 106424 w 1119187"/>
                <a:gd name="connsiteY84" fmla="*/ 369155 h 958850"/>
                <a:gd name="connsiteX85" fmla="*/ 118734 w 1119187"/>
                <a:gd name="connsiteY85" fmla="*/ 369155 h 958850"/>
                <a:gd name="connsiteX86" fmla="*/ 120720 w 1119187"/>
                <a:gd name="connsiteY86" fmla="*/ 367566 h 958850"/>
                <a:gd name="connsiteX87" fmla="*/ 123102 w 1119187"/>
                <a:gd name="connsiteY87" fmla="*/ 365976 h 958850"/>
                <a:gd name="connsiteX88" fmla="*/ 125882 w 1119187"/>
                <a:gd name="connsiteY88" fmla="*/ 232063 h 958850"/>
                <a:gd name="connsiteX89" fmla="*/ 135413 w 1119187"/>
                <a:gd name="connsiteY89" fmla="*/ 23445 h 958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119187" h="958850">
                  <a:moveTo>
                    <a:pt x="137001" y="0"/>
                  </a:moveTo>
                  <a:lnTo>
                    <a:pt x="559917" y="0"/>
                  </a:lnTo>
                  <a:lnTo>
                    <a:pt x="688109" y="0"/>
                  </a:lnTo>
                  <a:lnTo>
                    <a:pt x="688975" y="0"/>
                  </a:lnTo>
                  <a:lnTo>
                    <a:pt x="982368" y="0"/>
                  </a:lnTo>
                  <a:lnTo>
                    <a:pt x="983162" y="23445"/>
                  </a:lnTo>
                  <a:lnTo>
                    <a:pt x="993076" y="232063"/>
                  </a:lnTo>
                  <a:lnTo>
                    <a:pt x="996249" y="365976"/>
                  </a:lnTo>
                  <a:lnTo>
                    <a:pt x="998231" y="369155"/>
                  </a:lnTo>
                  <a:lnTo>
                    <a:pt x="1000214" y="372334"/>
                  </a:lnTo>
                  <a:lnTo>
                    <a:pt x="1012508" y="372732"/>
                  </a:lnTo>
                  <a:lnTo>
                    <a:pt x="1035906" y="377103"/>
                  </a:lnTo>
                  <a:lnTo>
                    <a:pt x="1056925" y="385050"/>
                  </a:lnTo>
                  <a:lnTo>
                    <a:pt x="1075960" y="396971"/>
                  </a:lnTo>
                  <a:lnTo>
                    <a:pt x="1091823" y="412071"/>
                  </a:lnTo>
                  <a:lnTo>
                    <a:pt x="1104514" y="429555"/>
                  </a:lnTo>
                  <a:lnTo>
                    <a:pt x="1114032" y="449026"/>
                  </a:lnTo>
                  <a:lnTo>
                    <a:pt x="1118394" y="470484"/>
                  </a:lnTo>
                  <a:lnTo>
                    <a:pt x="1119187" y="482008"/>
                  </a:lnTo>
                  <a:lnTo>
                    <a:pt x="1118394" y="492737"/>
                  </a:lnTo>
                  <a:lnTo>
                    <a:pt x="1114032" y="514592"/>
                  </a:lnTo>
                  <a:lnTo>
                    <a:pt x="1104514" y="534063"/>
                  </a:lnTo>
                  <a:lnTo>
                    <a:pt x="1091823" y="551548"/>
                  </a:lnTo>
                  <a:lnTo>
                    <a:pt x="1075960" y="566250"/>
                  </a:lnTo>
                  <a:lnTo>
                    <a:pt x="1056925" y="578171"/>
                  </a:lnTo>
                  <a:lnTo>
                    <a:pt x="1035906" y="586516"/>
                  </a:lnTo>
                  <a:lnTo>
                    <a:pt x="1012508" y="591284"/>
                  </a:lnTo>
                  <a:lnTo>
                    <a:pt x="1000214" y="591284"/>
                  </a:lnTo>
                  <a:lnTo>
                    <a:pt x="996645" y="591284"/>
                  </a:lnTo>
                  <a:lnTo>
                    <a:pt x="993473" y="591284"/>
                  </a:lnTo>
                  <a:lnTo>
                    <a:pt x="989903" y="599232"/>
                  </a:lnTo>
                  <a:lnTo>
                    <a:pt x="963333" y="655658"/>
                  </a:lnTo>
                  <a:lnTo>
                    <a:pt x="933986" y="706919"/>
                  </a:lnTo>
                  <a:lnTo>
                    <a:pt x="895518" y="765729"/>
                  </a:lnTo>
                  <a:lnTo>
                    <a:pt x="847532" y="825334"/>
                  </a:lnTo>
                  <a:lnTo>
                    <a:pt x="805495" y="868250"/>
                  </a:lnTo>
                  <a:lnTo>
                    <a:pt x="774959" y="894079"/>
                  </a:lnTo>
                  <a:lnTo>
                    <a:pt x="742440" y="917524"/>
                  </a:lnTo>
                  <a:lnTo>
                    <a:pt x="707144" y="938187"/>
                  </a:lnTo>
                  <a:lnTo>
                    <a:pt x="689298" y="946929"/>
                  </a:lnTo>
                  <a:lnTo>
                    <a:pt x="650037" y="953684"/>
                  </a:lnTo>
                  <a:lnTo>
                    <a:pt x="621087" y="958850"/>
                  </a:lnTo>
                  <a:lnTo>
                    <a:pt x="606017" y="958453"/>
                  </a:lnTo>
                  <a:lnTo>
                    <a:pt x="594862" y="958133"/>
                  </a:lnTo>
                  <a:lnTo>
                    <a:pt x="594862" y="958453"/>
                  </a:lnTo>
                  <a:lnTo>
                    <a:pt x="567859" y="957261"/>
                  </a:lnTo>
                  <a:lnTo>
                    <a:pt x="559917" y="956863"/>
                  </a:lnTo>
                  <a:lnTo>
                    <a:pt x="549989" y="957261"/>
                  </a:lnTo>
                  <a:lnTo>
                    <a:pt x="499160" y="958850"/>
                  </a:lnTo>
                  <a:lnTo>
                    <a:pt x="466200" y="958453"/>
                  </a:lnTo>
                  <a:lnTo>
                    <a:pt x="455081" y="956863"/>
                  </a:lnTo>
                  <a:lnTo>
                    <a:pt x="454287" y="956863"/>
                  </a:lnTo>
                  <a:lnTo>
                    <a:pt x="454287" y="956466"/>
                  </a:lnTo>
                  <a:lnTo>
                    <a:pt x="434432" y="949313"/>
                  </a:lnTo>
                  <a:lnTo>
                    <a:pt x="396707" y="930240"/>
                  </a:lnTo>
                  <a:lnTo>
                    <a:pt x="361762" y="907590"/>
                  </a:lnTo>
                  <a:lnTo>
                    <a:pt x="328802" y="881761"/>
                  </a:lnTo>
                  <a:lnTo>
                    <a:pt x="297828" y="852753"/>
                  </a:lnTo>
                  <a:lnTo>
                    <a:pt x="270031" y="822950"/>
                  </a:lnTo>
                  <a:lnTo>
                    <a:pt x="231909" y="776061"/>
                  </a:lnTo>
                  <a:lnTo>
                    <a:pt x="190213" y="714866"/>
                  </a:lnTo>
                  <a:lnTo>
                    <a:pt x="158842" y="659632"/>
                  </a:lnTo>
                  <a:lnTo>
                    <a:pt x="129853" y="600026"/>
                  </a:lnTo>
                  <a:lnTo>
                    <a:pt x="125882" y="591284"/>
                  </a:lnTo>
                  <a:lnTo>
                    <a:pt x="125485" y="591284"/>
                  </a:lnTo>
                  <a:lnTo>
                    <a:pt x="125485" y="590490"/>
                  </a:lnTo>
                  <a:lnTo>
                    <a:pt x="121911" y="590490"/>
                  </a:lnTo>
                  <a:lnTo>
                    <a:pt x="118734" y="590490"/>
                  </a:lnTo>
                  <a:lnTo>
                    <a:pt x="106424" y="590092"/>
                  </a:lnTo>
                  <a:lnTo>
                    <a:pt x="83392" y="585324"/>
                  </a:lnTo>
                  <a:lnTo>
                    <a:pt x="62345" y="577376"/>
                  </a:lnTo>
                  <a:lnTo>
                    <a:pt x="43284" y="565455"/>
                  </a:lnTo>
                  <a:lnTo>
                    <a:pt x="26606" y="550355"/>
                  </a:lnTo>
                  <a:lnTo>
                    <a:pt x="14296" y="532474"/>
                  </a:lnTo>
                  <a:lnTo>
                    <a:pt x="5162" y="513003"/>
                  </a:lnTo>
                  <a:lnTo>
                    <a:pt x="397" y="491148"/>
                  </a:lnTo>
                  <a:lnTo>
                    <a:pt x="0" y="480021"/>
                  </a:lnTo>
                  <a:lnTo>
                    <a:pt x="397" y="469292"/>
                  </a:lnTo>
                  <a:lnTo>
                    <a:pt x="5162" y="447437"/>
                  </a:lnTo>
                  <a:lnTo>
                    <a:pt x="14296" y="427569"/>
                  </a:lnTo>
                  <a:lnTo>
                    <a:pt x="26606" y="409687"/>
                  </a:lnTo>
                  <a:lnTo>
                    <a:pt x="43284" y="394587"/>
                  </a:lnTo>
                  <a:lnTo>
                    <a:pt x="62345" y="382666"/>
                  </a:lnTo>
                  <a:lnTo>
                    <a:pt x="83392" y="373924"/>
                  </a:lnTo>
                  <a:lnTo>
                    <a:pt x="106424" y="369155"/>
                  </a:lnTo>
                  <a:lnTo>
                    <a:pt x="118734" y="369155"/>
                  </a:lnTo>
                  <a:lnTo>
                    <a:pt x="120720" y="367566"/>
                  </a:lnTo>
                  <a:lnTo>
                    <a:pt x="123102" y="365976"/>
                  </a:lnTo>
                  <a:lnTo>
                    <a:pt x="125882" y="232063"/>
                  </a:lnTo>
                  <a:lnTo>
                    <a:pt x="135413" y="23445"/>
                  </a:lnTo>
                  <a:close/>
                </a:path>
              </a:pathLst>
            </a:custGeom>
            <a:solidFill>
              <a:srgbClr val="EDB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347" name="Freeform 45"/>
            <p:cNvSpPr>
              <a:spLocks/>
            </p:cNvSpPr>
            <p:nvPr/>
          </p:nvSpPr>
          <p:spPr bwMode="auto">
            <a:xfrm>
              <a:off x="4217988" y="4243388"/>
              <a:ext cx="355600" cy="1425575"/>
            </a:xfrm>
            <a:custGeom>
              <a:avLst/>
              <a:gdLst>
                <a:gd name="T0" fmla="*/ 249 w 894"/>
                <a:gd name="T1" fmla="*/ 3595 h 3595"/>
                <a:gd name="T2" fmla="*/ 769 w 894"/>
                <a:gd name="T3" fmla="*/ 3595 h 3595"/>
                <a:gd name="T4" fmla="*/ 894 w 894"/>
                <a:gd name="T5" fmla="*/ 0 h 3595"/>
                <a:gd name="T6" fmla="*/ 0 w 894"/>
                <a:gd name="T7" fmla="*/ 0 h 3595"/>
                <a:gd name="T8" fmla="*/ 249 w 894"/>
                <a:gd name="T9" fmla="*/ 3595 h 3595"/>
              </a:gdLst>
              <a:ahLst/>
              <a:cxnLst>
                <a:cxn ang="0">
                  <a:pos x="T0" y="T1"/>
                </a:cxn>
                <a:cxn ang="0">
                  <a:pos x="T2" y="T3"/>
                </a:cxn>
                <a:cxn ang="0">
                  <a:pos x="T4" y="T5"/>
                </a:cxn>
                <a:cxn ang="0">
                  <a:pos x="T6" y="T7"/>
                </a:cxn>
                <a:cxn ang="0">
                  <a:pos x="T8" y="T9"/>
                </a:cxn>
              </a:cxnLst>
              <a:rect l="0" t="0" r="r" b="b"/>
              <a:pathLst>
                <a:path w="894" h="3595">
                  <a:moveTo>
                    <a:pt x="249" y="3595"/>
                  </a:moveTo>
                  <a:lnTo>
                    <a:pt x="769" y="3595"/>
                  </a:lnTo>
                  <a:lnTo>
                    <a:pt x="894" y="0"/>
                  </a:lnTo>
                  <a:lnTo>
                    <a:pt x="0" y="0"/>
                  </a:lnTo>
                  <a:lnTo>
                    <a:pt x="249" y="3595"/>
                  </a:lnTo>
                  <a:close/>
                </a:path>
              </a:pathLst>
            </a:custGeom>
            <a:solidFill>
              <a:srgbClr val="2E2D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8" name="Freeform 46"/>
            <p:cNvSpPr>
              <a:spLocks/>
            </p:cNvSpPr>
            <p:nvPr/>
          </p:nvSpPr>
          <p:spPr bwMode="auto">
            <a:xfrm>
              <a:off x="3917950" y="4243388"/>
              <a:ext cx="354013" cy="1425575"/>
            </a:xfrm>
            <a:custGeom>
              <a:avLst/>
              <a:gdLst>
                <a:gd name="T0" fmla="*/ 645 w 894"/>
                <a:gd name="T1" fmla="*/ 3595 h 3595"/>
                <a:gd name="T2" fmla="*/ 126 w 894"/>
                <a:gd name="T3" fmla="*/ 3595 h 3595"/>
                <a:gd name="T4" fmla="*/ 0 w 894"/>
                <a:gd name="T5" fmla="*/ 0 h 3595"/>
                <a:gd name="T6" fmla="*/ 894 w 894"/>
                <a:gd name="T7" fmla="*/ 0 h 3595"/>
                <a:gd name="T8" fmla="*/ 645 w 894"/>
                <a:gd name="T9" fmla="*/ 3595 h 3595"/>
              </a:gdLst>
              <a:ahLst/>
              <a:cxnLst>
                <a:cxn ang="0">
                  <a:pos x="T0" y="T1"/>
                </a:cxn>
                <a:cxn ang="0">
                  <a:pos x="T2" y="T3"/>
                </a:cxn>
                <a:cxn ang="0">
                  <a:pos x="T4" y="T5"/>
                </a:cxn>
                <a:cxn ang="0">
                  <a:pos x="T6" y="T7"/>
                </a:cxn>
                <a:cxn ang="0">
                  <a:pos x="T8" y="T9"/>
                </a:cxn>
              </a:cxnLst>
              <a:rect l="0" t="0" r="r" b="b"/>
              <a:pathLst>
                <a:path w="894" h="3595">
                  <a:moveTo>
                    <a:pt x="645" y="3595"/>
                  </a:moveTo>
                  <a:lnTo>
                    <a:pt x="126" y="3595"/>
                  </a:lnTo>
                  <a:lnTo>
                    <a:pt x="0" y="0"/>
                  </a:lnTo>
                  <a:lnTo>
                    <a:pt x="894" y="0"/>
                  </a:lnTo>
                  <a:lnTo>
                    <a:pt x="645" y="3595"/>
                  </a:lnTo>
                  <a:close/>
                </a:path>
              </a:pathLst>
            </a:custGeom>
            <a:solidFill>
              <a:srgbClr val="2E2D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9" name="Rectangle 47"/>
            <p:cNvSpPr>
              <a:spLocks noChangeArrowheads="1"/>
            </p:cNvSpPr>
            <p:nvPr/>
          </p:nvSpPr>
          <p:spPr bwMode="auto">
            <a:xfrm>
              <a:off x="3887788" y="3113088"/>
              <a:ext cx="703263" cy="685800"/>
            </a:xfrm>
            <a:prstGeom prst="rect">
              <a:avLst/>
            </a:prstGeom>
            <a:solidFill>
              <a:srgbClr val="DBDAE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0" name="Rectangle 48"/>
            <p:cNvSpPr>
              <a:spLocks noChangeArrowheads="1"/>
            </p:cNvSpPr>
            <p:nvPr/>
          </p:nvSpPr>
          <p:spPr bwMode="auto">
            <a:xfrm>
              <a:off x="4149725" y="3032125"/>
              <a:ext cx="179388" cy="101600"/>
            </a:xfrm>
            <a:prstGeom prst="rect">
              <a:avLst/>
            </a:prstGeom>
            <a:solidFill>
              <a:srgbClr val="CA2E1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1" name="Freeform 49"/>
            <p:cNvSpPr>
              <a:spLocks/>
            </p:cNvSpPr>
            <p:nvPr/>
          </p:nvSpPr>
          <p:spPr bwMode="auto">
            <a:xfrm>
              <a:off x="4130675" y="3113088"/>
              <a:ext cx="217488" cy="1130300"/>
            </a:xfrm>
            <a:custGeom>
              <a:avLst/>
              <a:gdLst>
                <a:gd name="T0" fmla="*/ 0 w 545"/>
                <a:gd name="T1" fmla="*/ 2612 h 2846"/>
                <a:gd name="T2" fmla="*/ 276 w 545"/>
                <a:gd name="T3" fmla="*/ 2846 h 2846"/>
                <a:gd name="T4" fmla="*/ 545 w 545"/>
                <a:gd name="T5" fmla="*/ 2612 h 2846"/>
                <a:gd name="T6" fmla="*/ 351 w 545"/>
                <a:gd name="T7" fmla="*/ 0 h 2846"/>
                <a:gd name="T8" fmla="*/ 194 w 545"/>
                <a:gd name="T9" fmla="*/ 0 h 2846"/>
                <a:gd name="T10" fmla="*/ 0 w 545"/>
                <a:gd name="T11" fmla="*/ 2612 h 2846"/>
              </a:gdLst>
              <a:ahLst/>
              <a:cxnLst>
                <a:cxn ang="0">
                  <a:pos x="T0" y="T1"/>
                </a:cxn>
                <a:cxn ang="0">
                  <a:pos x="T2" y="T3"/>
                </a:cxn>
                <a:cxn ang="0">
                  <a:pos x="T4" y="T5"/>
                </a:cxn>
                <a:cxn ang="0">
                  <a:pos x="T6" y="T7"/>
                </a:cxn>
                <a:cxn ang="0">
                  <a:pos x="T8" y="T9"/>
                </a:cxn>
                <a:cxn ang="0">
                  <a:pos x="T10" y="T11"/>
                </a:cxn>
              </a:cxnLst>
              <a:rect l="0" t="0" r="r" b="b"/>
              <a:pathLst>
                <a:path w="545" h="2846">
                  <a:moveTo>
                    <a:pt x="0" y="2612"/>
                  </a:moveTo>
                  <a:lnTo>
                    <a:pt x="276" y="2846"/>
                  </a:lnTo>
                  <a:lnTo>
                    <a:pt x="545" y="2612"/>
                  </a:lnTo>
                  <a:lnTo>
                    <a:pt x="351" y="0"/>
                  </a:lnTo>
                  <a:lnTo>
                    <a:pt x="194" y="0"/>
                  </a:lnTo>
                  <a:lnTo>
                    <a:pt x="0" y="2612"/>
                  </a:lnTo>
                  <a:close/>
                </a:path>
              </a:pathLst>
            </a:custGeom>
            <a:solidFill>
              <a:srgbClr val="9D301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2" name="Freeform 50"/>
            <p:cNvSpPr>
              <a:spLocks/>
            </p:cNvSpPr>
            <p:nvPr/>
          </p:nvSpPr>
          <p:spPr bwMode="auto">
            <a:xfrm>
              <a:off x="4297363" y="3032125"/>
              <a:ext cx="201613" cy="138113"/>
            </a:xfrm>
            <a:custGeom>
              <a:avLst/>
              <a:gdLst>
                <a:gd name="T0" fmla="*/ 110 w 511"/>
                <a:gd name="T1" fmla="*/ 350 h 350"/>
                <a:gd name="T2" fmla="*/ 511 w 511"/>
                <a:gd name="T3" fmla="*/ 205 h 350"/>
                <a:gd name="T4" fmla="*/ 511 w 511"/>
                <a:gd name="T5" fmla="*/ 0 h 350"/>
                <a:gd name="T6" fmla="*/ 0 w 511"/>
                <a:gd name="T7" fmla="*/ 0 h 350"/>
                <a:gd name="T8" fmla="*/ 110 w 511"/>
                <a:gd name="T9" fmla="*/ 350 h 350"/>
              </a:gdLst>
              <a:ahLst/>
              <a:cxnLst>
                <a:cxn ang="0">
                  <a:pos x="T0" y="T1"/>
                </a:cxn>
                <a:cxn ang="0">
                  <a:pos x="T2" y="T3"/>
                </a:cxn>
                <a:cxn ang="0">
                  <a:pos x="T4" y="T5"/>
                </a:cxn>
                <a:cxn ang="0">
                  <a:pos x="T6" y="T7"/>
                </a:cxn>
                <a:cxn ang="0">
                  <a:pos x="T8" y="T9"/>
                </a:cxn>
              </a:cxnLst>
              <a:rect l="0" t="0" r="r" b="b"/>
              <a:pathLst>
                <a:path w="511" h="350">
                  <a:moveTo>
                    <a:pt x="110" y="350"/>
                  </a:moveTo>
                  <a:lnTo>
                    <a:pt x="511" y="205"/>
                  </a:lnTo>
                  <a:lnTo>
                    <a:pt x="511" y="0"/>
                  </a:lnTo>
                  <a:lnTo>
                    <a:pt x="0" y="0"/>
                  </a:lnTo>
                  <a:lnTo>
                    <a:pt x="110" y="350"/>
                  </a:lnTo>
                  <a:close/>
                </a:path>
              </a:pathLst>
            </a:custGeom>
            <a:solidFill>
              <a:srgbClr val="FEF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3" name="Freeform 51"/>
            <p:cNvSpPr>
              <a:spLocks/>
            </p:cNvSpPr>
            <p:nvPr/>
          </p:nvSpPr>
          <p:spPr bwMode="auto">
            <a:xfrm>
              <a:off x="3979863" y="3032125"/>
              <a:ext cx="201613" cy="138113"/>
            </a:xfrm>
            <a:custGeom>
              <a:avLst/>
              <a:gdLst>
                <a:gd name="T0" fmla="*/ 399 w 509"/>
                <a:gd name="T1" fmla="*/ 350 h 350"/>
                <a:gd name="T2" fmla="*/ 0 w 509"/>
                <a:gd name="T3" fmla="*/ 205 h 350"/>
                <a:gd name="T4" fmla="*/ 0 w 509"/>
                <a:gd name="T5" fmla="*/ 0 h 350"/>
                <a:gd name="T6" fmla="*/ 509 w 509"/>
                <a:gd name="T7" fmla="*/ 0 h 350"/>
                <a:gd name="T8" fmla="*/ 399 w 509"/>
                <a:gd name="T9" fmla="*/ 350 h 350"/>
              </a:gdLst>
              <a:ahLst/>
              <a:cxnLst>
                <a:cxn ang="0">
                  <a:pos x="T0" y="T1"/>
                </a:cxn>
                <a:cxn ang="0">
                  <a:pos x="T2" y="T3"/>
                </a:cxn>
                <a:cxn ang="0">
                  <a:pos x="T4" y="T5"/>
                </a:cxn>
                <a:cxn ang="0">
                  <a:pos x="T6" y="T7"/>
                </a:cxn>
                <a:cxn ang="0">
                  <a:pos x="T8" y="T9"/>
                </a:cxn>
              </a:cxnLst>
              <a:rect l="0" t="0" r="r" b="b"/>
              <a:pathLst>
                <a:path w="509" h="350">
                  <a:moveTo>
                    <a:pt x="399" y="350"/>
                  </a:moveTo>
                  <a:lnTo>
                    <a:pt x="0" y="205"/>
                  </a:lnTo>
                  <a:lnTo>
                    <a:pt x="0" y="0"/>
                  </a:lnTo>
                  <a:lnTo>
                    <a:pt x="509" y="0"/>
                  </a:lnTo>
                  <a:lnTo>
                    <a:pt x="399" y="350"/>
                  </a:lnTo>
                  <a:close/>
                </a:path>
              </a:pathLst>
            </a:custGeom>
            <a:solidFill>
              <a:srgbClr val="FEF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4" name="Freeform 52"/>
            <p:cNvSpPr>
              <a:spLocks/>
            </p:cNvSpPr>
            <p:nvPr/>
          </p:nvSpPr>
          <p:spPr bwMode="auto">
            <a:xfrm>
              <a:off x="3424238" y="3113088"/>
              <a:ext cx="377825" cy="1281113"/>
            </a:xfrm>
            <a:custGeom>
              <a:avLst/>
              <a:gdLst>
                <a:gd name="T0" fmla="*/ 561 w 954"/>
                <a:gd name="T1" fmla="*/ 3185 h 3229"/>
                <a:gd name="T2" fmla="*/ 329 w 954"/>
                <a:gd name="T3" fmla="*/ 3207 h 3229"/>
                <a:gd name="T4" fmla="*/ 98 w 954"/>
                <a:gd name="T5" fmla="*/ 3229 h 3229"/>
                <a:gd name="T6" fmla="*/ 79 w 954"/>
                <a:gd name="T7" fmla="*/ 3126 h 3229"/>
                <a:gd name="T8" fmla="*/ 47 w 954"/>
                <a:gd name="T9" fmla="*/ 2923 h 3229"/>
                <a:gd name="T10" fmla="*/ 22 w 954"/>
                <a:gd name="T11" fmla="*/ 2718 h 3229"/>
                <a:gd name="T12" fmla="*/ 8 w 954"/>
                <a:gd name="T13" fmla="*/ 2513 h 3229"/>
                <a:gd name="T14" fmla="*/ 0 w 954"/>
                <a:gd name="T15" fmla="*/ 2309 h 3229"/>
                <a:gd name="T16" fmla="*/ 1 w 954"/>
                <a:gd name="T17" fmla="*/ 2104 h 3229"/>
                <a:gd name="T18" fmla="*/ 10 w 954"/>
                <a:gd name="T19" fmla="*/ 1900 h 3229"/>
                <a:gd name="T20" fmla="*/ 28 w 954"/>
                <a:gd name="T21" fmla="*/ 1696 h 3229"/>
                <a:gd name="T22" fmla="*/ 54 w 954"/>
                <a:gd name="T23" fmla="*/ 1493 h 3229"/>
                <a:gd name="T24" fmla="*/ 88 w 954"/>
                <a:gd name="T25" fmla="*/ 1290 h 3229"/>
                <a:gd name="T26" fmla="*/ 131 w 954"/>
                <a:gd name="T27" fmla="*/ 1089 h 3229"/>
                <a:gd name="T28" fmla="*/ 181 w 954"/>
                <a:gd name="T29" fmla="*/ 888 h 3229"/>
                <a:gd name="T30" fmla="*/ 240 w 954"/>
                <a:gd name="T31" fmla="*/ 688 h 3229"/>
                <a:gd name="T32" fmla="*/ 307 w 954"/>
                <a:gd name="T33" fmla="*/ 490 h 3229"/>
                <a:gd name="T34" fmla="*/ 382 w 954"/>
                <a:gd name="T35" fmla="*/ 293 h 3229"/>
                <a:gd name="T36" fmla="*/ 465 w 954"/>
                <a:gd name="T37" fmla="*/ 97 h 3229"/>
                <a:gd name="T38" fmla="*/ 511 w 954"/>
                <a:gd name="T39" fmla="*/ 0 h 3229"/>
                <a:gd name="T40" fmla="*/ 732 w 954"/>
                <a:gd name="T41" fmla="*/ 57 h 3229"/>
                <a:gd name="T42" fmla="*/ 954 w 954"/>
                <a:gd name="T43" fmla="*/ 113 h 3229"/>
                <a:gd name="T44" fmla="*/ 911 w 954"/>
                <a:gd name="T45" fmla="*/ 206 h 3229"/>
                <a:gd name="T46" fmla="*/ 832 w 954"/>
                <a:gd name="T47" fmla="*/ 392 h 3229"/>
                <a:gd name="T48" fmla="*/ 761 w 954"/>
                <a:gd name="T49" fmla="*/ 580 h 3229"/>
                <a:gd name="T50" fmla="*/ 697 w 954"/>
                <a:gd name="T51" fmla="*/ 767 h 3229"/>
                <a:gd name="T52" fmla="*/ 640 w 954"/>
                <a:gd name="T53" fmla="*/ 958 h 3229"/>
                <a:gd name="T54" fmla="*/ 592 w 954"/>
                <a:gd name="T55" fmla="*/ 1149 h 3229"/>
                <a:gd name="T56" fmla="*/ 552 w 954"/>
                <a:gd name="T57" fmla="*/ 1340 h 3229"/>
                <a:gd name="T58" fmla="*/ 520 w 954"/>
                <a:gd name="T59" fmla="*/ 1533 h 3229"/>
                <a:gd name="T60" fmla="*/ 495 w 954"/>
                <a:gd name="T61" fmla="*/ 1727 h 3229"/>
                <a:gd name="T62" fmla="*/ 478 w 954"/>
                <a:gd name="T63" fmla="*/ 1920 h 3229"/>
                <a:gd name="T64" fmla="*/ 469 w 954"/>
                <a:gd name="T65" fmla="*/ 2114 h 3229"/>
                <a:gd name="T66" fmla="*/ 468 w 954"/>
                <a:gd name="T67" fmla="*/ 2309 h 3229"/>
                <a:gd name="T68" fmla="*/ 474 w 954"/>
                <a:gd name="T69" fmla="*/ 2503 h 3229"/>
                <a:gd name="T70" fmla="*/ 490 w 954"/>
                <a:gd name="T71" fmla="*/ 2699 h 3229"/>
                <a:gd name="T72" fmla="*/ 512 w 954"/>
                <a:gd name="T73" fmla="*/ 2893 h 3229"/>
                <a:gd name="T74" fmla="*/ 543 w 954"/>
                <a:gd name="T75" fmla="*/ 3088 h 3229"/>
                <a:gd name="T76" fmla="*/ 561 w 954"/>
                <a:gd name="T77" fmla="*/ 3185 h 3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54" h="3229">
                  <a:moveTo>
                    <a:pt x="561" y="3185"/>
                  </a:moveTo>
                  <a:lnTo>
                    <a:pt x="329" y="3207"/>
                  </a:lnTo>
                  <a:lnTo>
                    <a:pt x="98" y="3229"/>
                  </a:lnTo>
                  <a:lnTo>
                    <a:pt x="79" y="3126"/>
                  </a:lnTo>
                  <a:lnTo>
                    <a:pt x="47" y="2923"/>
                  </a:lnTo>
                  <a:lnTo>
                    <a:pt x="22" y="2718"/>
                  </a:lnTo>
                  <a:lnTo>
                    <a:pt x="8" y="2513"/>
                  </a:lnTo>
                  <a:lnTo>
                    <a:pt x="0" y="2309"/>
                  </a:lnTo>
                  <a:lnTo>
                    <a:pt x="1" y="2104"/>
                  </a:lnTo>
                  <a:lnTo>
                    <a:pt x="10" y="1900"/>
                  </a:lnTo>
                  <a:lnTo>
                    <a:pt x="28" y="1696"/>
                  </a:lnTo>
                  <a:lnTo>
                    <a:pt x="54" y="1493"/>
                  </a:lnTo>
                  <a:lnTo>
                    <a:pt x="88" y="1290"/>
                  </a:lnTo>
                  <a:lnTo>
                    <a:pt x="131" y="1089"/>
                  </a:lnTo>
                  <a:lnTo>
                    <a:pt x="181" y="888"/>
                  </a:lnTo>
                  <a:lnTo>
                    <a:pt x="240" y="688"/>
                  </a:lnTo>
                  <a:lnTo>
                    <a:pt x="307" y="490"/>
                  </a:lnTo>
                  <a:lnTo>
                    <a:pt x="382" y="293"/>
                  </a:lnTo>
                  <a:lnTo>
                    <a:pt x="465" y="97"/>
                  </a:lnTo>
                  <a:lnTo>
                    <a:pt x="511" y="0"/>
                  </a:lnTo>
                  <a:lnTo>
                    <a:pt x="732" y="57"/>
                  </a:lnTo>
                  <a:lnTo>
                    <a:pt x="954" y="113"/>
                  </a:lnTo>
                  <a:lnTo>
                    <a:pt x="911" y="206"/>
                  </a:lnTo>
                  <a:lnTo>
                    <a:pt x="832" y="392"/>
                  </a:lnTo>
                  <a:lnTo>
                    <a:pt x="761" y="580"/>
                  </a:lnTo>
                  <a:lnTo>
                    <a:pt x="697" y="767"/>
                  </a:lnTo>
                  <a:lnTo>
                    <a:pt x="640" y="958"/>
                  </a:lnTo>
                  <a:lnTo>
                    <a:pt x="592" y="1149"/>
                  </a:lnTo>
                  <a:lnTo>
                    <a:pt x="552" y="1340"/>
                  </a:lnTo>
                  <a:lnTo>
                    <a:pt x="520" y="1533"/>
                  </a:lnTo>
                  <a:lnTo>
                    <a:pt x="495" y="1727"/>
                  </a:lnTo>
                  <a:lnTo>
                    <a:pt x="478" y="1920"/>
                  </a:lnTo>
                  <a:lnTo>
                    <a:pt x="469" y="2114"/>
                  </a:lnTo>
                  <a:lnTo>
                    <a:pt x="468" y="2309"/>
                  </a:lnTo>
                  <a:lnTo>
                    <a:pt x="474" y="2503"/>
                  </a:lnTo>
                  <a:lnTo>
                    <a:pt x="490" y="2699"/>
                  </a:lnTo>
                  <a:lnTo>
                    <a:pt x="512" y="2893"/>
                  </a:lnTo>
                  <a:lnTo>
                    <a:pt x="543" y="3088"/>
                  </a:lnTo>
                  <a:lnTo>
                    <a:pt x="561" y="3185"/>
                  </a:lnTo>
                  <a:close/>
                </a:path>
              </a:pathLst>
            </a:custGeom>
            <a:solidFill>
              <a:srgbClr val="2E2D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5" name="Freeform 53"/>
            <p:cNvSpPr>
              <a:spLocks/>
            </p:cNvSpPr>
            <p:nvPr/>
          </p:nvSpPr>
          <p:spPr bwMode="auto">
            <a:xfrm>
              <a:off x="3465513" y="4376738"/>
              <a:ext cx="241300" cy="179388"/>
            </a:xfrm>
            <a:custGeom>
              <a:avLst/>
              <a:gdLst>
                <a:gd name="T0" fmla="*/ 522 w 607"/>
                <a:gd name="T1" fmla="*/ 52 h 451"/>
                <a:gd name="T2" fmla="*/ 491 w 607"/>
                <a:gd name="T3" fmla="*/ 36 h 451"/>
                <a:gd name="T4" fmla="*/ 461 w 607"/>
                <a:gd name="T5" fmla="*/ 27 h 451"/>
                <a:gd name="T6" fmla="*/ 455 w 607"/>
                <a:gd name="T7" fmla="*/ 13 h 451"/>
                <a:gd name="T8" fmla="*/ 449 w 607"/>
                <a:gd name="T9" fmla="*/ 0 h 451"/>
                <a:gd name="T10" fmla="*/ 5 w 607"/>
                <a:gd name="T11" fmla="*/ 43 h 451"/>
                <a:gd name="T12" fmla="*/ 1 w 607"/>
                <a:gd name="T13" fmla="*/ 71 h 451"/>
                <a:gd name="T14" fmla="*/ 0 w 607"/>
                <a:gd name="T15" fmla="*/ 129 h 451"/>
                <a:gd name="T16" fmla="*/ 2 w 607"/>
                <a:gd name="T17" fmla="*/ 160 h 451"/>
                <a:gd name="T18" fmla="*/ 7 w 607"/>
                <a:gd name="T19" fmla="*/ 193 h 451"/>
                <a:gd name="T20" fmla="*/ 26 w 607"/>
                <a:gd name="T21" fmla="*/ 251 h 451"/>
                <a:gd name="T22" fmla="*/ 51 w 607"/>
                <a:gd name="T23" fmla="*/ 306 h 451"/>
                <a:gd name="T24" fmla="*/ 85 w 607"/>
                <a:gd name="T25" fmla="*/ 352 h 451"/>
                <a:gd name="T26" fmla="*/ 123 w 607"/>
                <a:gd name="T27" fmla="*/ 392 h 451"/>
                <a:gd name="T28" fmla="*/ 167 w 607"/>
                <a:gd name="T29" fmla="*/ 422 h 451"/>
                <a:gd name="T30" fmla="*/ 213 w 607"/>
                <a:gd name="T31" fmla="*/ 442 h 451"/>
                <a:gd name="T32" fmla="*/ 261 w 607"/>
                <a:gd name="T33" fmla="*/ 451 h 451"/>
                <a:gd name="T34" fmla="*/ 287 w 607"/>
                <a:gd name="T35" fmla="*/ 450 h 451"/>
                <a:gd name="T36" fmla="*/ 309 w 607"/>
                <a:gd name="T37" fmla="*/ 447 h 451"/>
                <a:gd name="T38" fmla="*/ 351 w 607"/>
                <a:gd name="T39" fmla="*/ 433 h 451"/>
                <a:gd name="T40" fmla="*/ 387 w 607"/>
                <a:gd name="T41" fmla="*/ 411 h 451"/>
                <a:gd name="T42" fmla="*/ 420 w 607"/>
                <a:gd name="T43" fmla="*/ 381 h 451"/>
                <a:gd name="T44" fmla="*/ 447 w 607"/>
                <a:gd name="T45" fmla="*/ 343 h 451"/>
                <a:gd name="T46" fmla="*/ 467 w 607"/>
                <a:gd name="T47" fmla="*/ 300 h 451"/>
                <a:gd name="T48" fmla="*/ 482 w 607"/>
                <a:gd name="T49" fmla="*/ 253 h 451"/>
                <a:gd name="T50" fmla="*/ 488 w 607"/>
                <a:gd name="T51" fmla="*/ 201 h 451"/>
                <a:gd name="T52" fmla="*/ 490 w 607"/>
                <a:gd name="T53" fmla="*/ 173 h 451"/>
                <a:gd name="T54" fmla="*/ 526 w 607"/>
                <a:gd name="T55" fmla="*/ 183 h 451"/>
                <a:gd name="T56" fmla="*/ 570 w 607"/>
                <a:gd name="T57" fmla="*/ 183 h 451"/>
                <a:gd name="T58" fmla="*/ 593 w 607"/>
                <a:gd name="T59" fmla="*/ 175 h 451"/>
                <a:gd name="T60" fmla="*/ 600 w 607"/>
                <a:gd name="T61" fmla="*/ 167 h 451"/>
                <a:gd name="T62" fmla="*/ 607 w 607"/>
                <a:gd name="T63" fmla="*/ 157 h 451"/>
                <a:gd name="T64" fmla="*/ 605 w 607"/>
                <a:gd name="T65" fmla="*/ 129 h 451"/>
                <a:gd name="T66" fmla="*/ 584 w 607"/>
                <a:gd name="T67" fmla="*/ 97 h 451"/>
                <a:gd name="T68" fmla="*/ 547 w 607"/>
                <a:gd name="T69" fmla="*/ 66 h 451"/>
                <a:gd name="T70" fmla="*/ 522 w 607"/>
                <a:gd name="T71" fmla="*/ 52 h 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07" h="451">
                  <a:moveTo>
                    <a:pt x="522" y="52"/>
                  </a:moveTo>
                  <a:lnTo>
                    <a:pt x="491" y="36"/>
                  </a:lnTo>
                  <a:lnTo>
                    <a:pt x="461" y="27"/>
                  </a:lnTo>
                  <a:lnTo>
                    <a:pt x="455" y="13"/>
                  </a:lnTo>
                  <a:lnTo>
                    <a:pt x="449" y="0"/>
                  </a:lnTo>
                  <a:lnTo>
                    <a:pt x="5" y="43"/>
                  </a:lnTo>
                  <a:lnTo>
                    <a:pt x="1" y="71"/>
                  </a:lnTo>
                  <a:lnTo>
                    <a:pt x="0" y="129"/>
                  </a:lnTo>
                  <a:lnTo>
                    <a:pt x="2" y="160"/>
                  </a:lnTo>
                  <a:lnTo>
                    <a:pt x="7" y="193"/>
                  </a:lnTo>
                  <a:lnTo>
                    <a:pt x="26" y="251"/>
                  </a:lnTo>
                  <a:lnTo>
                    <a:pt x="51" y="306"/>
                  </a:lnTo>
                  <a:lnTo>
                    <a:pt x="85" y="352"/>
                  </a:lnTo>
                  <a:lnTo>
                    <a:pt x="123" y="392"/>
                  </a:lnTo>
                  <a:lnTo>
                    <a:pt x="167" y="422"/>
                  </a:lnTo>
                  <a:lnTo>
                    <a:pt x="213" y="442"/>
                  </a:lnTo>
                  <a:lnTo>
                    <a:pt x="261" y="451"/>
                  </a:lnTo>
                  <a:lnTo>
                    <a:pt x="287" y="450"/>
                  </a:lnTo>
                  <a:lnTo>
                    <a:pt x="309" y="447"/>
                  </a:lnTo>
                  <a:lnTo>
                    <a:pt x="351" y="433"/>
                  </a:lnTo>
                  <a:lnTo>
                    <a:pt x="387" y="411"/>
                  </a:lnTo>
                  <a:lnTo>
                    <a:pt x="420" y="381"/>
                  </a:lnTo>
                  <a:lnTo>
                    <a:pt x="447" y="343"/>
                  </a:lnTo>
                  <a:lnTo>
                    <a:pt x="467" y="300"/>
                  </a:lnTo>
                  <a:lnTo>
                    <a:pt x="482" y="253"/>
                  </a:lnTo>
                  <a:lnTo>
                    <a:pt x="488" y="201"/>
                  </a:lnTo>
                  <a:lnTo>
                    <a:pt x="490" y="173"/>
                  </a:lnTo>
                  <a:lnTo>
                    <a:pt x="526" y="183"/>
                  </a:lnTo>
                  <a:lnTo>
                    <a:pt x="570" y="183"/>
                  </a:lnTo>
                  <a:lnTo>
                    <a:pt x="593" y="175"/>
                  </a:lnTo>
                  <a:lnTo>
                    <a:pt x="600" y="167"/>
                  </a:lnTo>
                  <a:lnTo>
                    <a:pt x="607" y="157"/>
                  </a:lnTo>
                  <a:lnTo>
                    <a:pt x="605" y="129"/>
                  </a:lnTo>
                  <a:lnTo>
                    <a:pt x="584" y="97"/>
                  </a:lnTo>
                  <a:lnTo>
                    <a:pt x="547" y="66"/>
                  </a:lnTo>
                  <a:lnTo>
                    <a:pt x="522" y="52"/>
                  </a:lnTo>
                  <a:close/>
                </a:path>
              </a:pathLst>
            </a:custGeom>
            <a:solidFill>
              <a:srgbClr val="EDB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6" name="Freeform 54"/>
            <p:cNvSpPr>
              <a:spLocks/>
            </p:cNvSpPr>
            <p:nvPr/>
          </p:nvSpPr>
          <p:spPr bwMode="auto">
            <a:xfrm>
              <a:off x="4206875" y="3113088"/>
              <a:ext cx="646113" cy="1323975"/>
            </a:xfrm>
            <a:custGeom>
              <a:avLst/>
              <a:gdLst>
                <a:gd name="T0" fmla="*/ 294 w 1631"/>
                <a:gd name="T1" fmla="*/ 3338 h 3338"/>
                <a:gd name="T2" fmla="*/ 294 w 1631"/>
                <a:gd name="T3" fmla="*/ 3336 h 3338"/>
                <a:gd name="T4" fmla="*/ 286 w 1631"/>
                <a:gd name="T5" fmla="*/ 3336 h 3338"/>
                <a:gd name="T6" fmla="*/ 280 w 1631"/>
                <a:gd name="T7" fmla="*/ 3338 h 3338"/>
                <a:gd name="T8" fmla="*/ 254 w 1631"/>
                <a:gd name="T9" fmla="*/ 3336 h 3338"/>
                <a:gd name="T10" fmla="*/ 204 w 1631"/>
                <a:gd name="T11" fmla="*/ 3329 h 3338"/>
                <a:gd name="T12" fmla="*/ 157 w 1631"/>
                <a:gd name="T13" fmla="*/ 3313 h 3338"/>
                <a:gd name="T14" fmla="*/ 114 w 1631"/>
                <a:gd name="T15" fmla="*/ 3291 h 3338"/>
                <a:gd name="T16" fmla="*/ 78 w 1631"/>
                <a:gd name="T17" fmla="*/ 3264 h 3338"/>
                <a:gd name="T18" fmla="*/ 47 w 1631"/>
                <a:gd name="T19" fmla="*/ 3231 h 3338"/>
                <a:gd name="T20" fmla="*/ 23 w 1631"/>
                <a:gd name="T21" fmla="*/ 3194 h 3338"/>
                <a:gd name="T22" fmla="*/ 8 w 1631"/>
                <a:gd name="T23" fmla="*/ 3154 h 3338"/>
                <a:gd name="T24" fmla="*/ 4 w 1631"/>
                <a:gd name="T25" fmla="*/ 3133 h 3338"/>
                <a:gd name="T26" fmla="*/ 0 w 1631"/>
                <a:gd name="T27" fmla="*/ 3132 h 3338"/>
                <a:gd name="T28" fmla="*/ 0 w 1631"/>
                <a:gd name="T29" fmla="*/ 1638 h 3338"/>
                <a:gd name="T30" fmla="*/ 722 w 1631"/>
                <a:gd name="T31" fmla="*/ 0 h 3338"/>
                <a:gd name="T32" fmla="*/ 1631 w 1631"/>
                <a:gd name="T33" fmla="*/ 0 h 3338"/>
                <a:gd name="T34" fmla="*/ 1275 w 1631"/>
                <a:gd name="T35" fmla="*/ 1640 h 3338"/>
                <a:gd name="T36" fmla="*/ 1275 w 1631"/>
                <a:gd name="T37" fmla="*/ 3338 h 3338"/>
                <a:gd name="T38" fmla="*/ 294 w 1631"/>
                <a:gd name="T39" fmla="*/ 3338 h 3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631" h="3338">
                  <a:moveTo>
                    <a:pt x="294" y="3338"/>
                  </a:moveTo>
                  <a:lnTo>
                    <a:pt x="294" y="3336"/>
                  </a:lnTo>
                  <a:lnTo>
                    <a:pt x="286" y="3336"/>
                  </a:lnTo>
                  <a:lnTo>
                    <a:pt x="280" y="3338"/>
                  </a:lnTo>
                  <a:lnTo>
                    <a:pt x="254" y="3336"/>
                  </a:lnTo>
                  <a:lnTo>
                    <a:pt x="204" y="3329"/>
                  </a:lnTo>
                  <a:lnTo>
                    <a:pt x="157" y="3313"/>
                  </a:lnTo>
                  <a:lnTo>
                    <a:pt x="114" y="3291"/>
                  </a:lnTo>
                  <a:lnTo>
                    <a:pt x="78" y="3264"/>
                  </a:lnTo>
                  <a:lnTo>
                    <a:pt x="47" y="3231"/>
                  </a:lnTo>
                  <a:lnTo>
                    <a:pt x="23" y="3194"/>
                  </a:lnTo>
                  <a:lnTo>
                    <a:pt x="8" y="3154"/>
                  </a:lnTo>
                  <a:lnTo>
                    <a:pt x="4" y="3133"/>
                  </a:lnTo>
                  <a:lnTo>
                    <a:pt x="0" y="3132"/>
                  </a:lnTo>
                  <a:lnTo>
                    <a:pt x="0" y="1638"/>
                  </a:lnTo>
                  <a:lnTo>
                    <a:pt x="722" y="0"/>
                  </a:lnTo>
                  <a:lnTo>
                    <a:pt x="1631" y="0"/>
                  </a:lnTo>
                  <a:lnTo>
                    <a:pt x="1275" y="1640"/>
                  </a:lnTo>
                  <a:lnTo>
                    <a:pt x="1275" y="3338"/>
                  </a:lnTo>
                  <a:lnTo>
                    <a:pt x="294" y="3338"/>
                  </a:lnTo>
                  <a:close/>
                </a:path>
              </a:pathLst>
            </a:custGeom>
            <a:solidFill>
              <a:srgbClr val="2E2D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7" name="Freeform 55"/>
            <p:cNvSpPr>
              <a:spLocks/>
            </p:cNvSpPr>
            <p:nvPr/>
          </p:nvSpPr>
          <p:spPr bwMode="auto">
            <a:xfrm>
              <a:off x="4206875" y="3068638"/>
              <a:ext cx="446088" cy="695325"/>
            </a:xfrm>
            <a:custGeom>
              <a:avLst/>
              <a:gdLst>
                <a:gd name="T0" fmla="*/ 601 w 1128"/>
                <a:gd name="T1" fmla="*/ 875 h 1749"/>
                <a:gd name="T2" fmla="*/ 0 w 1128"/>
                <a:gd name="T3" fmla="*/ 1749 h 1749"/>
                <a:gd name="T4" fmla="*/ 761 w 1128"/>
                <a:gd name="T5" fmla="*/ 0 h 1749"/>
                <a:gd name="T6" fmla="*/ 1128 w 1128"/>
                <a:gd name="T7" fmla="*/ 111 h 1749"/>
                <a:gd name="T8" fmla="*/ 881 w 1128"/>
                <a:gd name="T9" fmla="*/ 468 h 1749"/>
                <a:gd name="T10" fmla="*/ 621 w 1128"/>
                <a:gd name="T11" fmla="*/ 849 h 1749"/>
                <a:gd name="T12" fmla="*/ 601 w 1128"/>
                <a:gd name="T13" fmla="*/ 875 h 1749"/>
              </a:gdLst>
              <a:ahLst/>
              <a:cxnLst>
                <a:cxn ang="0">
                  <a:pos x="T0" y="T1"/>
                </a:cxn>
                <a:cxn ang="0">
                  <a:pos x="T2" y="T3"/>
                </a:cxn>
                <a:cxn ang="0">
                  <a:pos x="T4" y="T5"/>
                </a:cxn>
                <a:cxn ang="0">
                  <a:pos x="T6" y="T7"/>
                </a:cxn>
                <a:cxn ang="0">
                  <a:pos x="T8" y="T9"/>
                </a:cxn>
                <a:cxn ang="0">
                  <a:pos x="T10" y="T11"/>
                </a:cxn>
                <a:cxn ang="0">
                  <a:pos x="T12" y="T13"/>
                </a:cxn>
              </a:cxnLst>
              <a:rect l="0" t="0" r="r" b="b"/>
              <a:pathLst>
                <a:path w="1128" h="1749">
                  <a:moveTo>
                    <a:pt x="601" y="875"/>
                  </a:moveTo>
                  <a:lnTo>
                    <a:pt x="0" y="1749"/>
                  </a:lnTo>
                  <a:lnTo>
                    <a:pt x="761" y="0"/>
                  </a:lnTo>
                  <a:lnTo>
                    <a:pt x="1128" y="111"/>
                  </a:lnTo>
                  <a:lnTo>
                    <a:pt x="881" y="468"/>
                  </a:lnTo>
                  <a:lnTo>
                    <a:pt x="621" y="849"/>
                  </a:lnTo>
                  <a:lnTo>
                    <a:pt x="601" y="875"/>
                  </a:lnTo>
                  <a:close/>
                </a:path>
              </a:pathLst>
            </a:custGeom>
            <a:solidFill>
              <a:srgbClr val="3737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8" name="Freeform 56"/>
            <p:cNvSpPr>
              <a:spLocks/>
            </p:cNvSpPr>
            <p:nvPr/>
          </p:nvSpPr>
          <p:spPr bwMode="auto">
            <a:xfrm>
              <a:off x="3625850" y="3113088"/>
              <a:ext cx="646113" cy="1323975"/>
            </a:xfrm>
            <a:custGeom>
              <a:avLst/>
              <a:gdLst>
                <a:gd name="T0" fmla="*/ 1336 w 1630"/>
                <a:gd name="T1" fmla="*/ 3338 h 3338"/>
                <a:gd name="T2" fmla="*/ 1337 w 1630"/>
                <a:gd name="T3" fmla="*/ 3336 h 3338"/>
                <a:gd name="T4" fmla="*/ 1344 w 1630"/>
                <a:gd name="T5" fmla="*/ 3336 h 3338"/>
                <a:gd name="T6" fmla="*/ 1350 w 1630"/>
                <a:gd name="T7" fmla="*/ 3338 h 3338"/>
                <a:gd name="T8" fmla="*/ 1377 w 1630"/>
                <a:gd name="T9" fmla="*/ 3336 h 3338"/>
                <a:gd name="T10" fmla="*/ 1427 w 1630"/>
                <a:gd name="T11" fmla="*/ 3329 h 3338"/>
                <a:gd name="T12" fmla="*/ 1473 w 1630"/>
                <a:gd name="T13" fmla="*/ 3313 h 3338"/>
                <a:gd name="T14" fmla="*/ 1516 w 1630"/>
                <a:gd name="T15" fmla="*/ 3291 h 3338"/>
                <a:gd name="T16" fmla="*/ 1552 w 1630"/>
                <a:gd name="T17" fmla="*/ 3264 h 3338"/>
                <a:gd name="T18" fmla="*/ 1584 w 1630"/>
                <a:gd name="T19" fmla="*/ 3231 h 3338"/>
                <a:gd name="T20" fmla="*/ 1607 w 1630"/>
                <a:gd name="T21" fmla="*/ 3194 h 3338"/>
                <a:gd name="T22" fmla="*/ 1622 w 1630"/>
                <a:gd name="T23" fmla="*/ 3154 h 3338"/>
                <a:gd name="T24" fmla="*/ 1628 w 1630"/>
                <a:gd name="T25" fmla="*/ 3133 h 3338"/>
                <a:gd name="T26" fmla="*/ 1630 w 1630"/>
                <a:gd name="T27" fmla="*/ 3132 h 3338"/>
                <a:gd name="T28" fmla="*/ 1630 w 1630"/>
                <a:gd name="T29" fmla="*/ 1638 h 3338"/>
                <a:gd name="T30" fmla="*/ 908 w 1630"/>
                <a:gd name="T31" fmla="*/ 0 h 3338"/>
                <a:gd name="T32" fmla="*/ 0 w 1630"/>
                <a:gd name="T33" fmla="*/ 0 h 3338"/>
                <a:gd name="T34" fmla="*/ 355 w 1630"/>
                <a:gd name="T35" fmla="*/ 1640 h 3338"/>
                <a:gd name="T36" fmla="*/ 355 w 1630"/>
                <a:gd name="T37" fmla="*/ 3338 h 3338"/>
                <a:gd name="T38" fmla="*/ 1336 w 1630"/>
                <a:gd name="T39" fmla="*/ 3338 h 3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630" h="3338">
                  <a:moveTo>
                    <a:pt x="1336" y="3338"/>
                  </a:moveTo>
                  <a:lnTo>
                    <a:pt x="1337" y="3336"/>
                  </a:lnTo>
                  <a:lnTo>
                    <a:pt x="1344" y="3336"/>
                  </a:lnTo>
                  <a:lnTo>
                    <a:pt x="1350" y="3338"/>
                  </a:lnTo>
                  <a:lnTo>
                    <a:pt x="1377" y="3336"/>
                  </a:lnTo>
                  <a:lnTo>
                    <a:pt x="1427" y="3329"/>
                  </a:lnTo>
                  <a:lnTo>
                    <a:pt x="1473" y="3313"/>
                  </a:lnTo>
                  <a:lnTo>
                    <a:pt x="1516" y="3291"/>
                  </a:lnTo>
                  <a:lnTo>
                    <a:pt x="1552" y="3264"/>
                  </a:lnTo>
                  <a:lnTo>
                    <a:pt x="1584" y="3231"/>
                  </a:lnTo>
                  <a:lnTo>
                    <a:pt x="1607" y="3194"/>
                  </a:lnTo>
                  <a:lnTo>
                    <a:pt x="1622" y="3154"/>
                  </a:lnTo>
                  <a:lnTo>
                    <a:pt x="1628" y="3133"/>
                  </a:lnTo>
                  <a:lnTo>
                    <a:pt x="1630" y="3132"/>
                  </a:lnTo>
                  <a:lnTo>
                    <a:pt x="1630" y="1638"/>
                  </a:lnTo>
                  <a:lnTo>
                    <a:pt x="908" y="0"/>
                  </a:lnTo>
                  <a:lnTo>
                    <a:pt x="0" y="0"/>
                  </a:lnTo>
                  <a:lnTo>
                    <a:pt x="355" y="1640"/>
                  </a:lnTo>
                  <a:lnTo>
                    <a:pt x="355" y="3338"/>
                  </a:lnTo>
                  <a:lnTo>
                    <a:pt x="1336" y="3338"/>
                  </a:lnTo>
                  <a:close/>
                </a:path>
              </a:pathLst>
            </a:custGeom>
            <a:solidFill>
              <a:srgbClr val="2E2D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9" name="Freeform 57"/>
            <p:cNvSpPr>
              <a:spLocks/>
            </p:cNvSpPr>
            <p:nvPr/>
          </p:nvSpPr>
          <p:spPr bwMode="auto">
            <a:xfrm>
              <a:off x="3825875" y="3068638"/>
              <a:ext cx="446088" cy="695325"/>
            </a:xfrm>
            <a:custGeom>
              <a:avLst/>
              <a:gdLst>
                <a:gd name="T0" fmla="*/ 0 w 1126"/>
                <a:gd name="T1" fmla="*/ 111 h 1749"/>
                <a:gd name="T2" fmla="*/ 365 w 1126"/>
                <a:gd name="T3" fmla="*/ 0 h 1749"/>
                <a:gd name="T4" fmla="*/ 1126 w 1126"/>
                <a:gd name="T5" fmla="*/ 1749 h 1749"/>
                <a:gd name="T6" fmla="*/ 245 w 1126"/>
                <a:gd name="T7" fmla="*/ 468 h 1749"/>
                <a:gd name="T8" fmla="*/ 0 w 1126"/>
                <a:gd name="T9" fmla="*/ 111 h 1749"/>
              </a:gdLst>
              <a:ahLst/>
              <a:cxnLst>
                <a:cxn ang="0">
                  <a:pos x="T0" y="T1"/>
                </a:cxn>
                <a:cxn ang="0">
                  <a:pos x="T2" y="T3"/>
                </a:cxn>
                <a:cxn ang="0">
                  <a:pos x="T4" y="T5"/>
                </a:cxn>
                <a:cxn ang="0">
                  <a:pos x="T6" y="T7"/>
                </a:cxn>
                <a:cxn ang="0">
                  <a:pos x="T8" y="T9"/>
                </a:cxn>
              </a:cxnLst>
              <a:rect l="0" t="0" r="r" b="b"/>
              <a:pathLst>
                <a:path w="1126" h="1749">
                  <a:moveTo>
                    <a:pt x="0" y="111"/>
                  </a:moveTo>
                  <a:lnTo>
                    <a:pt x="365" y="0"/>
                  </a:lnTo>
                  <a:lnTo>
                    <a:pt x="1126" y="1749"/>
                  </a:lnTo>
                  <a:lnTo>
                    <a:pt x="245" y="468"/>
                  </a:lnTo>
                  <a:lnTo>
                    <a:pt x="0" y="111"/>
                  </a:lnTo>
                  <a:close/>
                </a:path>
              </a:pathLst>
            </a:custGeom>
            <a:solidFill>
              <a:srgbClr val="3737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0" name="Freeform 58"/>
            <p:cNvSpPr>
              <a:spLocks/>
            </p:cNvSpPr>
            <p:nvPr/>
          </p:nvSpPr>
          <p:spPr bwMode="auto">
            <a:xfrm>
              <a:off x="3725863" y="2495550"/>
              <a:ext cx="66675" cy="66675"/>
            </a:xfrm>
            <a:custGeom>
              <a:avLst/>
              <a:gdLst>
                <a:gd name="T0" fmla="*/ 39 w 169"/>
                <a:gd name="T1" fmla="*/ 127 h 168"/>
                <a:gd name="T2" fmla="*/ 40 w 169"/>
                <a:gd name="T3" fmla="*/ 108 h 168"/>
                <a:gd name="T4" fmla="*/ 53 w 169"/>
                <a:gd name="T5" fmla="*/ 76 h 168"/>
                <a:gd name="T6" fmla="*/ 78 w 169"/>
                <a:gd name="T7" fmla="*/ 53 h 168"/>
                <a:gd name="T8" fmla="*/ 110 w 169"/>
                <a:gd name="T9" fmla="*/ 38 h 168"/>
                <a:gd name="T10" fmla="*/ 128 w 169"/>
                <a:gd name="T11" fmla="*/ 37 h 168"/>
                <a:gd name="T12" fmla="*/ 149 w 169"/>
                <a:gd name="T13" fmla="*/ 40 h 168"/>
                <a:gd name="T14" fmla="*/ 169 w 169"/>
                <a:gd name="T15" fmla="*/ 47 h 168"/>
                <a:gd name="T16" fmla="*/ 162 w 169"/>
                <a:gd name="T17" fmla="*/ 37 h 168"/>
                <a:gd name="T18" fmla="*/ 147 w 169"/>
                <a:gd name="T19" fmla="*/ 19 h 168"/>
                <a:gd name="T20" fmla="*/ 126 w 169"/>
                <a:gd name="T21" fmla="*/ 7 h 168"/>
                <a:gd name="T22" fmla="*/ 103 w 169"/>
                <a:gd name="T23" fmla="*/ 0 h 168"/>
                <a:gd name="T24" fmla="*/ 90 w 169"/>
                <a:gd name="T25" fmla="*/ 0 h 168"/>
                <a:gd name="T26" fmla="*/ 71 w 169"/>
                <a:gd name="T27" fmla="*/ 1 h 168"/>
                <a:gd name="T28" fmla="*/ 39 w 169"/>
                <a:gd name="T29" fmla="*/ 14 h 168"/>
                <a:gd name="T30" fmla="*/ 16 w 169"/>
                <a:gd name="T31" fmla="*/ 38 h 168"/>
                <a:gd name="T32" fmla="*/ 1 w 169"/>
                <a:gd name="T33" fmla="*/ 71 h 168"/>
                <a:gd name="T34" fmla="*/ 0 w 169"/>
                <a:gd name="T35" fmla="*/ 89 h 168"/>
                <a:gd name="T36" fmla="*/ 1 w 169"/>
                <a:gd name="T37" fmla="*/ 101 h 168"/>
                <a:gd name="T38" fmla="*/ 8 w 169"/>
                <a:gd name="T39" fmla="*/ 125 h 168"/>
                <a:gd name="T40" fmla="*/ 21 w 169"/>
                <a:gd name="T41" fmla="*/ 145 h 168"/>
                <a:gd name="T42" fmla="*/ 39 w 169"/>
                <a:gd name="T43" fmla="*/ 162 h 168"/>
                <a:gd name="T44" fmla="*/ 49 w 169"/>
                <a:gd name="T45" fmla="*/ 168 h 168"/>
                <a:gd name="T46" fmla="*/ 40 w 169"/>
                <a:gd name="T47" fmla="*/ 149 h 168"/>
                <a:gd name="T48" fmla="*/ 39 w 169"/>
                <a:gd name="T49" fmla="*/ 127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9" h="168">
                  <a:moveTo>
                    <a:pt x="39" y="127"/>
                  </a:moveTo>
                  <a:lnTo>
                    <a:pt x="40" y="108"/>
                  </a:lnTo>
                  <a:lnTo>
                    <a:pt x="53" y="76"/>
                  </a:lnTo>
                  <a:lnTo>
                    <a:pt x="78" y="53"/>
                  </a:lnTo>
                  <a:lnTo>
                    <a:pt x="110" y="38"/>
                  </a:lnTo>
                  <a:lnTo>
                    <a:pt x="128" y="37"/>
                  </a:lnTo>
                  <a:lnTo>
                    <a:pt x="149" y="40"/>
                  </a:lnTo>
                  <a:lnTo>
                    <a:pt x="169" y="47"/>
                  </a:lnTo>
                  <a:lnTo>
                    <a:pt x="162" y="37"/>
                  </a:lnTo>
                  <a:lnTo>
                    <a:pt x="147" y="19"/>
                  </a:lnTo>
                  <a:lnTo>
                    <a:pt x="126" y="7"/>
                  </a:lnTo>
                  <a:lnTo>
                    <a:pt x="103" y="0"/>
                  </a:lnTo>
                  <a:lnTo>
                    <a:pt x="90" y="0"/>
                  </a:lnTo>
                  <a:lnTo>
                    <a:pt x="71" y="1"/>
                  </a:lnTo>
                  <a:lnTo>
                    <a:pt x="39" y="14"/>
                  </a:lnTo>
                  <a:lnTo>
                    <a:pt x="16" y="38"/>
                  </a:lnTo>
                  <a:lnTo>
                    <a:pt x="1" y="71"/>
                  </a:lnTo>
                  <a:lnTo>
                    <a:pt x="0" y="89"/>
                  </a:lnTo>
                  <a:lnTo>
                    <a:pt x="1" y="101"/>
                  </a:lnTo>
                  <a:lnTo>
                    <a:pt x="8" y="125"/>
                  </a:lnTo>
                  <a:lnTo>
                    <a:pt x="21" y="145"/>
                  </a:lnTo>
                  <a:lnTo>
                    <a:pt x="39" y="162"/>
                  </a:lnTo>
                  <a:lnTo>
                    <a:pt x="49" y="168"/>
                  </a:lnTo>
                  <a:lnTo>
                    <a:pt x="40" y="149"/>
                  </a:lnTo>
                  <a:lnTo>
                    <a:pt x="39" y="127"/>
                  </a:lnTo>
                  <a:close/>
                </a:path>
              </a:pathLst>
            </a:custGeom>
            <a:solidFill>
              <a:srgbClr val="D3AB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1" name="Freeform 59"/>
            <p:cNvSpPr>
              <a:spLocks/>
            </p:cNvSpPr>
            <p:nvPr/>
          </p:nvSpPr>
          <p:spPr bwMode="auto">
            <a:xfrm>
              <a:off x="4683125" y="2495550"/>
              <a:ext cx="66675" cy="66675"/>
            </a:xfrm>
            <a:custGeom>
              <a:avLst/>
              <a:gdLst>
                <a:gd name="T0" fmla="*/ 129 w 167"/>
                <a:gd name="T1" fmla="*/ 127 h 168"/>
                <a:gd name="T2" fmla="*/ 128 w 167"/>
                <a:gd name="T3" fmla="*/ 108 h 168"/>
                <a:gd name="T4" fmla="*/ 114 w 167"/>
                <a:gd name="T5" fmla="*/ 76 h 168"/>
                <a:gd name="T6" fmla="*/ 91 w 167"/>
                <a:gd name="T7" fmla="*/ 53 h 168"/>
                <a:gd name="T8" fmla="*/ 58 w 167"/>
                <a:gd name="T9" fmla="*/ 38 h 168"/>
                <a:gd name="T10" fmla="*/ 40 w 167"/>
                <a:gd name="T11" fmla="*/ 37 h 168"/>
                <a:gd name="T12" fmla="*/ 18 w 167"/>
                <a:gd name="T13" fmla="*/ 40 h 168"/>
                <a:gd name="T14" fmla="*/ 0 w 167"/>
                <a:gd name="T15" fmla="*/ 47 h 168"/>
                <a:gd name="T16" fmla="*/ 5 w 167"/>
                <a:gd name="T17" fmla="*/ 37 h 168"/>
                <a:gd name="T18" fmla="*/ 22 w 167"/>
                <a:gd name="T19" fmla="*/ 19 h 168"/>
                <a:gd name="T20" fmla="*/ 41 w 167"/>
                <a:gd name="T21" fmla="*/ 7 h 168"/>
                <a:gd name="T22" fmla="*/ 66 w 167"/>
                <a:gd name="T23" fmla="*/ 0 h 168"/>
                <a:gd name="T24" fmla="*/ 79 w 167"/>
                <a:gd name="T25" fmla="*/ 0 h 168"/>
                <a:gd name="T26" fmla="*/ 97 w 167"/>
                <a:gd name="T27" fmla="*/ 1 h 168"/>
                <a:gd name="T28" fmla="*/ 128 w 167"/>
                <a:gd name="T29" fmla="*/ 14 h 168"/>
                <a:gd name="T30" fmla="*/ 153 w 167"/>
                <a:gd name="T31" fmla="*/ 38 h 168"/>
                <a:gd name="T32" fmla="*/ 166 w 167"/>
                <a:gd name="T33" fmla="*/ 71 h 168"/>
                <a:gd name="T34" fmla="*/ 167 w 167"/>
                <a:gd name="T35" fmla="*/ 89 h 168"/>
                <a:gd name="T36" fmla="*/ 167 w 167"/>
                <a:gd name="T37" fmla="*/ 101 h 168"/>
                <a:gd name="T38" fmla="*/ 161 w 167"/>
                <a:gd name="T39" fmla="*/ 125 h 168"/>
                <a:gd name="T40" fmla="*/ 148 w 167"/>
                <a:gd name="T41" fmla="*/ 145 h 168"/>
                <a:gd name="T42" fmla="*/ 129 w 167"/>
                <a:gd name="T43" fmla="*/ 162 h 168"/>
                <a:gd name="T44" fmla="*/ 119 w 167"/>
                <a:gd name="T45" fmla="*/ 168 h 168"/>
                <a:gd name="T46" fmla="*/ 127 w 167"/>
                <a:gd name="T47" fmla="*/ 149 h 168"/>
                <a:gd name="T48" fmla="*/ 129 w 167"/>
                <a:gd name="T49" fmla="*/ 127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7" h="168">
                  <a:moveTo>
                    <a:pt x="129" y="127"/>
                  </a:moveTo>
                  <a:lnTo>
                    <a:pt x="128" y="108"/>
                  </a:lnTo>
                  <a:lnTo>
                    <a:pt x="114" y="76"/>
                  </a:lnTo>
                  <a:lnTo>
                    <a:pt x="91" y="53"/>
                  </a:lnTo>
                  <a:lnTo>
                    <a:pt x="58" y="38"/>
                  </a:lnTo>
                  <a:lnTo>
                    <a:pt x="40" y="37"/>
                  </a:lnTo>
                  <a:lnTo>
                    <a:pt x="18" y="40"/>
                  </a:lnTo>
                  <a:lnTo>
                    <a:pt x="0" y="47"/>
                  </a:lnTo>
                  <a:lnTo>
                    <a:pt x="5" y="37"/>
                  </a:lnTo>
                  <a:lnTo>
                    <a:pt x="22" y="19"/>
                  </a:lnTo>
                  <a:lnTo>
                    <a:pt x="41" y="7"/>
                  </a:lnTo>
                  <a:lnTo>
                    <a:pt x="66" y="0"/>
                  </a:lnTo>
                  <a:lnTo>
                    <a:pt x="79" y="0"/>
                  </a:lnTo>
                  <a:lnTo>
                    <a:pt x="97" y="1"/>
                  </a:lnTo>
                  <a:lnTo>
                    <a:pt x="128" y="14"/>
                  </a:lnTo>
                  <a:lnTo>
                    <a:pt x="153" y="38"/>
                  </a:lnTo>
                  <a:lnTo>
                    <a:pt x="166" y="71"/>
                  </a:lnTo>
                  <a:lnTo>
                    <a:pt x="167" y="89"/>
                  </a:lnTo>
                  <a:lnTo>
                    <a:pt x="167" y="101"/>
                  </a:lnTo>
                  <a:lnTo>
                    <a:pt x="161" y="125"/>
                  </a:lnTo>
                  <a:lnTo>
                    <a:pt x="148" y="145"/>
                  </a:lnTo>
                  <a:lnTo>
                    <a:pt x="129" y="162"/>
                  </a:lnTo>
                  <a:lnTo>
                    <a:pt x="119" y="168"/>
                  </a:lnTo>
                  <a:lnTo>
                    <a:pt x="127" y="149"/>
                  </a:lnTo>
                  <a:lnTo>
                    <a:pt x="129" y="127"/>
                  </a:lnTo>
                  <a:close/>
                </a:path>
              </a:pathLst>
            </a:custGeom>
            <a:solidFill>
              <a:srgbClr val="DDAA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2" name="Freeform 60"/>
            <p:cNvSpPr>
              <a:spLocks/>
            </p:cNvSpPr>
            <p:nvPr/>
          </p:nvSpPr>
          <p:spPr bwMode="auto">
            <a:xfrm>
              <a:off x="3717925" y="2495550"/>
              <a:ext cx="65088" cy="66675"/>
            </a:xfrm>
            <a:custGeom>
              <a:avLst/>
              <a:gdLst>
                <a:gd name="T0" fmla="*/ 37 w 167"/>
                <a:gd name="T1" fmla="*/ 127 h 168"/>
                <a:gd name="T2" fmla="*/ 39 w 167"/>
                <a:gd name="T3" fmla="*/ 108 h 168"/>
                <a:gd name="T4" fmla="*/ 53 w 167"/>
                <a:gd name="T5" fmla="*/ 76 h 168"/>
                <a:gd name="T6" fmla="*/ 76 w 167"/>
                <a:gd name="T7" fmla="*/ 53 h 168"/>
                <a:gd name="T8" fmla="*/ 109 w 167"/>
                <a:gd name="T9" fmla="*/ 38 h 168"/>
                <a:gd name="T10" fmla="*/ 127 w 167"/>
                <a:gd name="T11" fmla="*/ 37 h 168"/>
                <a:gd name="T12" fmla="*/ 149 w 167"/>
                <a:gd name="T13" fmla="*/ 40 h 168"/>
                <a:gd name="T14" fmla="*/ 167 w 167"/>
                <a:gd name="T15" fmla="*/ 47 h 168"/>
                <a:gd name="T16" fmla="*/ 162 w 167"/>
                <a:gd name="T17" fmla="*/ 37 h 168"/>
                <a:gd name="T18" fmla="*/ 145 w 167"/>
                <a:gd name="T19" fmla="*/ 19 h 168"/>
                <a:gd name="T20" fmla="*/ 125 w 167"/>
                <a:gd name="T21" fmla="*/ 7 h 168"/>
                <a:gd name="T22" fmla="*/ 101 w 167"/>
                <a:gd name="T23" fmla="*/ 0 h 168"/>
                <a:gd name="T24" fmla="*/ 89 w 167"/>
                <a:gd name="T25" fmla="*/ 0 h 168"/>
                <a:gd name="T26" fmla="*/ 70 w 167"/>
                <a:gd name="T27" fmla="*/ 1 h 168"/>
                <a:gd name="T28" fmla="*/ 39 w 167"/>
                <a:gd name="T29" fmla="*/ 14 h 168"/>
                <a:gd name="T30" fmla="*/ 14 w 167"/>
                <a:gd name="T31" fmla="*/ 38 h 168"/>
                <a:gd name="T32" fmla="*/ 1 w 167"/>
                <a:gd name="T33" fmla="*/ 71 h 168"/>
                <a:gd name="T34" fmla="*/ 0 w 167"/>
                <a:gd name="T35" fmla="*/ 89 h 168"/>
                <a:gd name="T36" fmla="*/ 0 w 167"/>
                <a:gd name="T37" fmla="*/ 101 h 168"/>
                <a:gd name="T38" fmla="*/ 6 w 167"/>
                <a:gd name="T39" fmla="*/ 125 h 168"/>
                <a:gd name="T40" fmla="*/ 19 w 167"/>
                <a:gd name="T41" fmla="*/ 145 h 168"/>
                <a:gd name="T42" fmla="*/ 37 w 167"/>
                <a:gd name="T43" fmla="*/ 162 h 168"/>
                <a:gd name="T44" fmla="*/ 48 w 167"/>
                <a:gd name="T45" fmla="*/ 168 h 168"/>
                <a:gd name="T46" fmla="*/ 40 w 167"/>
                <a:gd name="T47" fmla="*/ 149 h 168"/>
                <a:gd name="T48" fmla="*/ 37 w 167"/>
                <a:gd name="T49" fmla="*/ 127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7" h="168">
                  <a:moveTo>
                    <a:pt x="37" y="127"/>
                  </a:moveTo>
                  <a:lnTo>
                    <a:pt x="39" y="108"/>
                  </a:lnTo>
                  <a:lnTo>
                    <a:pt x="53" y="76"/>
                  </a:lnTo>
                  <a:lnTo>
                    <a:pt x="76" y="53"/>
                  </a:lnTo>
                  <a:lnTo>
                    <a:pt x="109" y="38"/>
                  </a:lnTo>
                  <a:lnTo>
                    <a:pt x="127" y="37"/>
                  </a:lnTo>
                  <a:lnTo>
                    <a:pt x="149" y="40"/>
                  </a:lnTo>
                  <a:lnTo>
                    <a:pt x="167" y="47"/>
                  </a:lnTo>
                  <a:lnTo>
                    <a:pt x="162" y="37"/>
                  </a:lnTo>
                  <a:lnTo>
                    <a:pt x="145" y="19"/>
                  </a:lnTo>
                  <a:lnTo>
                    <a:pt x="125" y="7"/>
                  </a:lnTo>
                  <a:lnTo>
                    <a:pt x="101" y="0"/>
                  </a:lnTo>
                  <a:lnTo>
                    <a:pt x="89" y="0"/>
                  </a:lnTo>
                  <a:lnTo>
                    <a:pt x="70" y="1"/>
                  </a:lnTo>
                  <a:lnTo>
                    <a:pt x="39" y="14"/>
                  </a:lnTo>
                  <a:lnTo>
                    <a:pt x="14" y="38"/>
                  </a:lnTo>
                  <a:lnTo>
                    <a:pt x="1" y="71"/>
                  </a:lnTo>
                  <a:lnTo>
                    <a:pt x="0" y="89"/>
                  </a:lnTo>
                  <a:lnTo>
                    <a:pt x="0" y="101"/>
                  </a:lnTo>
                  <a:lnTo>
                    <a:pt x="6" y="125"/>
                  </a:lnTo>
                  <a:lnTo>
                    <a:pt x="19" y="145"/>
                  </a:lnTo>
                  <a:lnTo>
                    <a:pt x="37" y="162"/>
                  </a:lnTo>
                  <a:lnTo>
                    <a:pt x="48" y="168"/>
                  </a:lnTo>
                  <a:lnTo>
                    <a:pt x="40" y="149"/>
                  </a:lnTo>
                  <a:lnTo>
                    <a:pt x="37" y="127"/>
                  </a:lnTo>
                  <a:close/>
                </a:path>
              </a:pathLst>
            </a:custGeom>
            <a:solidFill>
              <a:srgbClr val="DDAA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3" name="Freeform 61"/>
            <p:cNvSpPr>
              <a:spLocks/>
            </p:cNvSpPr>
            <p:nvPr/>
          </p:nvSpPr>
          <p:spPr bwMode="auto">
            <a:xfrm>
              <a:off x="3767138" y="1760538"/>
              <a:ext cx="952500" cy="708025"/>
            </a:xfrm>
            <a:custGeom>
              <a:avLst/>
              <a:gdLst>
                <a:gd name="T0" fmla="*/ 2384 w 2402"/>
                <a:gd name="T1" fmla="*/ 713 h 1785"/>
                <a:gd name="T2" fmla="*/ 2332 w 2402"/>
                <a:gd name="T3" fmla="*/ 586 h 1785"/>
                <a:gd name="T4" fmla="*/ 2239 w 2402"/>
                <a:gd name="T5" fmla="*/ 450 h 1785"/>
                <a:gd name="T6" fmla="*/ 2036 w 2402"/>
                <a:gd name="T7" fmla="*/ 284 h 1785"/>
                <a:gd name="T8" fmla="*/ 1786 w 2402"/>
                <a:gd name="T9" fmla="*/ 173 h 1785"/>
                <a:gd name="T10" fmla="*/ 1510 w 2402"/>
                <a:gd name="T11" fmla="*/ 108 h 1785"/>
                <a:gd name="T12" fmla="*/ 1225 w 2402"/>
                <a:gd name="T13" fmla="*/ 81 h 1785"/>
                <a:gd name="T14" fmla="*/ 888 w 2402"/>
                <a:gd name="T15" fmla="*/ 82 h 1785"/>
                <a:gd name="T16" fmla="*/ 568 w 2402"/>
                <a:gd name="T17" fmla="*/ 117 h 1785"/>
                <a:gd name="T18" fmla="*/ 589 w 2402"/>
                <a:gd name="T19" fmla="*/ 60 h 1785"/>
                <a:gd name="T20" fmla="*/ 643 w 2402"/>
                <a:gd name="T21" fmla="*/ 0 h 1785"/>
                <a:gd name="T22" fmla="*/ 467 w 2402"/>
                <a:gd name="T23" fmla="*/ 94 h 1785"/>
                <a:gd name="T24" fmla="*/ 274 w 2402"/>
                <a:gd name="T25" fmla="*/ 235 h 1785"/>
                <a:gd name="T26" fmla="*/ 219 w 2402"/>
                <a:gd name="T27" fmla="*/ 286 h 1785"/>
                <a:gd name="T28" fmla="*/ 214 w 2402"/>
                <a:gd name="T29" fmla="*/ 291 h 1785"/>
                <a:gd name="T30" fmla="*/ 182 w 2402"/>
                <a:gd name="T31" fmla="*/ 330 h 1785"/>
                <a:gd name="T32" fmla="*/ 118 w 2402"/>
                <a:gd name="T33" fmla="*/ 489 h 1785"/>
                <a:gd name="T34" fmla="*/ 123 w 2402"/>
                <a:gd name="T35" fmla="*/ 606 h 1785"/>
                <a:gd name="T36" fmla="*/ 62 w 2402"/>
                <a:gd name="T37" fmla="*/ 751 h 1785"/>
                <a:gd name="T38" fmla="*/ 9 w 2402"/>
                <a:gd name="T39" fmla="*/ 987 h 1785"/>
                <a:gd name="T40" fmla="*/ 4 w 2402"/>
                <a:gd name="T41" fmla="*/ 1268 h 1785"/>
                <a:gd name="T42" fmla="*/ 64 w 2402"/>
                <a:gd name="T43" fmla="*/ 1598 h 1785"/>
                <a:gd name="T44" fmla="*/ 92 w 2402"/>
                <a:gd name="T45" fmla="*/ 1692 h 1785"/>
                <a:gd name="T46" fmla="*/ 101 w 2402"/>
                <a:gd name="T47" fmla="*/ 1718 h 1785"/>
                <a:gd name="T48" fmla="*/ 148 w 2402"/>
                <a:gd name="T49" fmla="*/ 1674 h 1785"/>
                <a:gd name="T50" fmla="*/ 185 w 2402"/>
                <a:gd name="T51" fmla="*/ 1417 h 1785"/>
                <a:gd name="T52" fmla="*/ 310 w 2402"/>
                <a:gd name="T53" fmla="*/ 922 h 1785"/>
                <a:gd name="T54" fmla="*/ 452 w 2402"/>
                <a:gd name="T55" fmla="*/ 967 h 1785"/>
                <a:gd name="T56" fmla="*/ 834 w 2402"/>
                <a:gd name="T57" fmla="*/ 1072 h 1785"/>
                <a:gd name="T58" fmla="*/ 1212 w 2402"/>
                <a:gd name="T59" fmla="*/ 1141 h 1785"/>
                <a:gd name="T60" fmla="*/ 1645 w 2402"/>
                <a:gd name="T61" fmla="*/ 1172 h 1785"/>
                <a:gd name="T62" fmla="*/ 1702 w 2402"/>
                <a:gd name="T63" fmla="*/ 1123 h 1785"/>
                <a:gd name="T64" fmla="*/ 1991 w 2402"/>
                <a:gd name="T65" fmla="*/ 1037 h 1785"/>
                <a:gd name="T66" fmla="*/ 2092 w 2402"/>
                <a:gd name="T67" fmla="*/ 1022 h 1785"/>
                <a:gd name="T68" fmla="*/ 2162 w 2402"/>
                <a:gd name="T69" fmla="*/ 1172 h 1785"/>
                <a:gd name="T70" fmla="*/ 2235 w 2402"/>
                <a:gd name="T71" fmla="*/ 1584 h 1785"/>
                <a:gd name="T72" fmla="*/ 2310 w 2402"/>
                <a:gd name="T73" fmla="*/ 1741 h 1785"/>
                <a:gd name="T74" fmla="*/ 2368 w 2402"/>
                <a:gd name="T75" fmla="*/ 1274 h 1785"/>
                <a:gd name="T76" fmla="*/ 2385 w 2402"/>
                <a:gd name="T77" fmla="*/ 1054 h 1785"/>
                <a:gd name="T78" fmla="*/ 2402 w 2402"/>
                <a:gd name="T79" fmla="*/ 782 h 17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402" h="1785">
                  <a:moveTo>
                    <a:pt x="2394" y="748"/>
                  </a:moveTo>
                  <a:lnTo>
                    <a:pt x="2384" y="713"/>
                  </a:lnTo>
                  <a:lnTo>
                    <a:pt x="2360" y="647"/>
                  </a:lnTo>
                  <a:lnTo>
                    <a:pt x="2332" y="586"/>
                  </a:lnTo>
                  <a:lnTo>
                    <a:pt x="2297" y="528"/>
                  </a:lnTo>
                  <a:lnTo>
                    <a:pt x="2239" y="450"/>
                  </a:lnTo>
                  <a:lnTo>
                    <a:pt x="2144" y="359"/>
                  </a:lnTo>
                  <a:lnTo>
                    <a:pt x="2036" y="284"/>
                  </a:lnTo>
                  <a:lnTo>
                    <a:pt x="1916" y="222"/>
                  </a:lnTo>
                  <a:lnTo>
                    <a:pt x="1786" y="173"/>
                  </a:lnTo>
                  <a:lnTo>
                    <a:pt x="1650" y="136"/>
                  </a:lnTo>
                  <a:lnTo>
                    <a:pt x="1510" y="108"/>
                  </a:lnTo>
                  <a:lnTo>
                    <a:pt x="1368" y="90"/>
                  </a:lnTo>
                  <a:lnTo>
                    <a:pt x="1225" y="81"/>
                  </a:lnTo>
                  <a:lnTo>
                    <a:pt x="1086" y="77"/>
                  </a:lnTo>
                  <a:lnTo>
                    <a:pt x="888" y="82"/>
                  </a:lnTo>
                  <a:lnTo>
                    <a:pt x="659" y="103"/>
                  </a:lnTo>
                  <a:lnTo>
                    <a:pt x="568" y="117"/>
                  </a:lnTo>
                  <a:lnTo>
                    <a:pt x="568" y="99"/>
                  </a:lnTo>
                  <a:lnTo>
                    <a:pt x="589" y="60"/>
                  </a:lnTo>
                  <a:lnTo>
                    <a:pt x="633" y="9"/>
                  </a:lnTo>
                  <a:lnTo>
                    <a:pt x="643" y="0"/>
                  </a:lnTo>
                  <a:lnTo>
                    <a:pt x="579" y="30"/>
                  </a:lnTo>
                  <a:lnTo>
                    <a:pt x="467" y="94"/>
                  </a:lnTo>
                  <a:lnTo>
                    <a:pt x="332" y="187"/>
                  </a:lnTo>
                  <a:lnTo>
                    <a:pt x="274" y="235"/>
                  </a:lnTo>
                  <a:lnTo>
                    <a:pt x="244" y="261"/>
                  </a:lnTo>
                  <a:lnTo>
                    <a:pt x="219" y="286"/>
                  </a:lnTo>
                  <a:lnTo>
                    <a:pt x="215" y="289"/>
                  </a:lnTo>
                  <a:lnTo>
                    <a:pt x="214" y="291"/>
                  </a:lnTo>
                  <a:lnTo>
                    <a:pt x="215" y="291"/>
                  </a:lnTo>
                  <a:lnTo>
                    <a:pt x="182" y="330"/>
                  </a:lnTo>
                  <a:lnTo>
                    <a:pt x="138" y="410"/>
                  </a:lnTo>
                  <a:lnTo>
                    <a:pt x="118" y="489"/>
                  </a:lnTo>
                  <a:lnTo>
                    <a:pt x="117" y="568"/>
                  </a:lnTo>
                  <a:lnTo>
                    <a:pt x="123" y="606"/>
                  </a:lnTo>
                  <a:lnTo>
                    <a:pt x="101" y="651"/>
                  </a:lnTo>
                  <a:lnTo>
                    <a:pt x="62" y="751"/>
                  </a:lnTo>
                  <a:lnTo>
                    <a:pt x="30" y="864"/>
                  </a:lnTo>
                  <a:lnTo>
                    <a:pt x="9" y="987"/>
                  </a:lnTo>
                  <a:lnTo>
                    <a:pt x="0" y="1122"/>
                  </a:lnTo>
                  <a:lnTo>
                    <a:pt x="4" y="1268"/>
                  </a:lnTo>
                  <a:lnTo>
                    <a:pt x="25" y="1427"/>
                  </a:lnTo>
                  <a:lnTo>
                    <a:pt x="64" y="1598"/>
                  </a:lnTo>
                  <a:lnTo>
                    <a:pt x="92" y="1689"/>
                  </a:lnTo>
                  <a:lnTo>
                    <a:pt x="92" y="1692"/>
                  </a:lnTo>
                  <a:lnTo>
                    <a:pt x="93" y="1693"/>
                  </a:lnTo>
                  <a:lnTo>
                    <a:pt x="101" y="1718"/>
                  </a:lnTo>
                  <a:lnTo>
                    <a:pt x="109" y="1741"/>
                  </a:lnTo>
                  <a:lnTo>
                    <a:pt x="148" y="1674"/>
                  </a:lnTo>
                  <a:lnTo>
                    <a:pt x="156" y="1617"/>
                  </a:lnTo>
                  <a:lnTo>
                    <a:pt x="185" y="1417"/>
                  </a:lnTo>
                  <a:lnTo>
                    <a:pt x="303" y="921"/>
                  </a:lnTo>
                  <a:lnTo>
                    <a:pt x="310" y="922"/>
                  </a:lnTo>
                  <a:lnTo>
                    <a:pt x="340" y="927"/>
                  </a:lnTo>
                  <a:lnTo>
                    <a:pt x="452" y="967"/>
                  </a:lnTo>
                  <a:lnTo>
                    <a:pt x="669" y="1032"/>
                  </a:lnTo>
                  <a:lnTo>
                    <a:pt x="834" y="1072"/>
                  </a:lnTo>
                  <a:lnTo>
                    <a:pt x="1015" y="1110"/>
                  </a:lnTo>
                  <a:lnTo>
                    <a:pt x="1212" y="1141"/>
                  </a:lnTo>
                  <a:lnTo>
                    <a:pt x="1423" y="1162"/>
                  </a:lnTo>
                  <a:lnTo>
                    <a:pt x="1645" y="1172"/>
                  </a:lnTo>
                  <a:lnTo>
                    <a:pt x="1760" y="1172"/>
                  </a:lnTo>
                  <a:lnTo>
                    <a:pt x="1702" y="1123"/>
                  </a:lnTo>
                  <a:lnTo>
                    <a:pt x="1768" y="1106"/>
                  </a:lnTo>
                  <a:lnTo>
                    <a:pt x="1991" y="1037"/>
                  </a:lnTo>
                  <a:lnTo>
                    <a:pt x="2044" y="1031"/>
                  </a:lnTo>
                  <a:lnTo>
                    <a:pt x="2092" y="1022"/>
                  </a:lnTo>
                  <a:lnTo>
                    <a:pt x="2147" y="1096"/>
                  </a:lnTo>
                  <a:lnTo>
                    <a:pt x="2162" y="1172"/>
                  </a:lnTo>
                  <a:lnTo>
                    <a:pt x="2192" y="1316"/>
                  </a:lnTo>
                  <a:lnTo>
                    <a:pt x="2235" y="1584"/>
                  </a:lnTo>
                  <a:lnTo>
                    <a:pt x="2262" y="1785"/>
                  </a:lnTo>
                  <a:lnTo>
                    <a:pt x="2310" y="1741"/>
                  </a:lnTo>
                  <a:lnTo>
                    <a:pt x="2318" y="1680"/>
                  </a:lnTo>
                  <a:lnTo>
                    <a:pt x="2368" y="1274"/>
                  </a:lnTo>
                  <a:lnTo>
                    <a:pt x="2379" y="1144"/>
                  </a:lnTo>
                  <a:lnTo>
                    <a:pt x="2385" y="1054"/>
                  </a:lnTo>
                  <a:lnTo>
                    <a:pt x="2402" y="880"/>
                  </a:lnTo>
                  <a:lnTo>
                    <a:pt x="2402" y="782"/>
                  </a:lnTo>
                  <a:lnTo>
                    <a:pt x="2394" y="748"/>
                  </a:lnTo>
                  <a:close/>
                </a:path>
              </a:pathLst>
            </a:custGeom>
            <a:solidFill>
              <a:srgbClr val="6C42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4" name="Freeform 62"/>
            <p:cNvSpPr>
              <a:spLocks/>
            </p:cNvSpPr>
            <p:nvPr/>
          </p:nvSpPr>
          <p:spPr bwMode="auto">
            <a:xfrm>
              <a:off x="3784600" y="5632450"/>
              <a:ext cx="388938" cy="138113"/>
            </a:xfrm>
            <a:custGeom>
              <a:avLst/>
              <a:gdLst>
                <a:gd name="T0" fmla="*/ 509 w 978"/>
                <a:gd name="T1" fmla="*/ 0 h 350"/>
                <a:gd name="T2" fmla="*/ 499 w 978"/>
                <a:gd name="T3" fmla="*/ 0 h 350"/>
                <a:gd name="T4" fmla="*/ 488 w 978"/>
                <a:gd name="T5" fmla="*/ 0 h 350"/>
                <a:gd name="T6" fmla="*/ 479 w 978"/>
                <a:gd name="T7" fmla="*/ 0 h 350"/>
                <a:gd name="T8" fmla="*/ 469 w 978"/>
                <a:gd name="T9" fmla="*/ 0 h 350"/>
                <a:gd name="T10" fmla="*/ 459 w 978"/>
                <a:gd name="T11" fmla="*/ 0 h 350"/>
                <a:gd name="T12" fmla="*/ 459 w 978"/>
                <a:gd name="T13" fmla="*/ 1 h 350"/>
                <a:gd name="T14" fmla="*/ 411 w 978"/>
                <a:gd name="T15" fmla="*/ 4 h 350"/>
                <a:gd name="T16" fmla="*/ 321 w 978"/>
                <a:gd name="T17" fmla="*/ 21 h 350"/>
                <a:gd name="T18" fmla="*/ 238 w 978"/>
                <a:gd name="T19" fmla="*/ 49 h 350"/>
                <a:gd name="T20" fmla="*/ 166 w 978"/>
                <a:gd name="T21" fmla="*/ 87 h 350"/>
                <a:gd name="T22" fmla="*/ 103 w 978"/>
                <a:gd name="T23" fmla="*/ 134 h 350"/>
                <a:gd name="T24" fmla="*/ 54 w 978"/>
                <a:gd name="T25" fmla="*/ 188 h 350"/>
                <a:gd name="T26" fmla="*/ 19 w 978"/>
                <a:gd name="T27" fmla="*/ 249 h 350"/>
                <a:gd name="T28" fmla="*/ 1 w 978"/>
                <a:gd name="T29" fmla="*/ 315 h 350"/>
                <a:gd name="T30" fmla="*/ 0 w 978"/>
                <a:gd name="T31" fmla="*/ 350 h 350"/>
                <a:gd name="T32" fmla="*/ 978 w 978"/>
                <a:gd name="T33" fmla="*/ 350 h 350"/>
                <a:gd name="T34" fmla="*/ 978 w 978"/>
                <a:gd name="T35" fmla="*/ 0 h 350"/>
                <a:gd name="T36" fmla="*/ 509 w 978"/>
                <a:gd name="T37" fmla="*/ 0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78" h="350">
                  <a:moveTo>
                    <a:pt x="509" y="0"/>
                  </a:moveTo>
                  <a:lnTo>
                    <a:pt x="499" y="0"/>
                  </a:lnTo>
                  <a:lnTo>
                    <a:pt x="488" y="0"/>
                  </a:lnTo>
                  <a:lnTo>
                    <a:pt x="479" y="0"/>
                  </a:lnTo>
                  <a:lnTo>
                    <a:pt x="469" y="0"/>
                  </a:lnTo>
                  <a:lnTo>
                    <a:pt x="459" y="0"/>
                  </a:lnTo>
                  <a:lnTo>
                    <a:pt x="459" y="1"/>
                  </a:lnTo>
                  <a:lnTo>
                    <a:pt x="411" y="4"/>
                  </a:lnTo>
                  <a:lnTo>
                    <a:pt x="321" y="21"/>
                  </a:lnTo>
                  <a:lnTo>
                    <a:pt x="238" y="49"/>
                  </a:lnTo>
                  <a:lnTo>
                    <a:pt x="166" y="87"/>
                  </a:lnTo>
                  <a:lnTo>
                    <a:pt x="103" y="134"/>
                  </a:lnTo>
                  <a:lnTo>
                    <a:pt x="54" y="188"/>
                  </a:lnTo>
                  <a:lnTo>
                    <a:pt x="19" y="249"/>
                  </a:lnTo>
                  <a:lnTo>
                    <a:pt x="1" y="315"/>
                  </a:lnTo>
                  <a:lnTo>
                    <a:pt x="0" y="350"/>
                  </a:lnTo>
                  <a:lnTo>
                    <a:pt x="978" y="350"/>
                  </a:lnTo>
                  <a:lnTo>
                    <a:pt x="978" y="0"/>
                  </a:lnTo>
                  <a:lnTo>
                    <a:pt x="509" y="0"/>
                  </a:lnTo>
                  <a:close/>
                </a:path>
              </a:pathLst>
            </a:custGeom>
            <a:solidFill>
              <a:srgbClr val="2021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5" name="Freeform 63"/>
            <p:cNvSpPr>
              <a:spLocks/>
            </p:cNvSpPr>
            <p:nvPr/>
          </p:nvSpPr>
          <p:spPr bwMode="auto">
            <a:xfrm>
              <a:off x="4316413" y="5632450"/>
              <a:ext cx="388938" cy="138113"/>
            </a:xfrm>
            <a:custGeom>
              <a:avLst/>
              <a:gdLst>
                <a:gd name="T0" fmla="*/ 469 w 979"/>
                <a:gd name="T1" fmla="*/ 0 h 350"/>
                <a:gd name="T2" fmla="*/ 480 w 979"/>
                <a:gd name="T3" fmla="*/ 0 h 350"/>
                <a:gd name="T4" fmla="*/ 489 w 979"/>
                <a:gd name="T5" fmla="*/ 0 h 350"/>
                <a:gd name="T6" fmla="*/ 499 w 979"/>
                <a:gd name="T7" fmla="*/ 0 h 350"/>
                <a:gd name="T8" fmla="*/ 509 w 979"/>
                <a:gd name="T9" fmla="*/ 0 h 350"/>
                <a:gd name="T10" fmla="*/ 520 w 979"/>
                <a:gd name="T11" fmla="*/ 0 h 350"/>
                <a:gd name="T12" fmla="*/ 520 w 979"/>
                <a:gd name="T13" fmla="*/ 1 h 350"/>
                <a:gd name="T14" fmla="*/ 566 w 979"/>
                <a:gd name="T15" fmla="*/ 4 h 350"/>
                <a:gd name="T16" fmla="*/ 657 w 979"/>
                <a:gd name="T17" fmla="*/ 21 h 350"/>
                <a:gd name="T18" fmla="*/ 740 w 979"/>
                <a:gd name="T19" fmla="*/ 49 h 350"/>
                <a:gd name="T20" fmla="*/ 813 w 979"/>
                <a:gd name="T21" fmla="*/ 87 h 350"/>
                <a:gd name="T22" fmla="*/ 875 w 979"/>
                <a:gd name="T23" fmla="*/ 134 h 350"/>
                <a:gd name="T24" fmla="*/ 924 w 979"/>
                <a:gd name="T25" fmla="*/ 188 h 350"/>
                <a:gd name="T26" fmla="*/ 959 w 979"/>
                <a:gd name="T27" fmla="*/ 249 h 350"/>
                <a:gd name="T28" fmla="*/ 977 w 979"/>
                <a:gd name="T29" fmla="*/ 315 h 350"/>
                <a:gd name="T30" fmla="*/ 979 w 979"/>
                <a:gd name="T31" fmla="*/ 350 h 350"/>
                <a:gd name="T32" fmla="*/ 0 w 979"/>
                <a:gd name="T33" fmla="*/ 350 h 350"/>
                <a:gd name="T34" fmla="*/ 0 w 979"/>
                <a:gd name="T35" fmla="*/ 0 h 350"/>
                <a:gd name="T36" fmla="*/ 469 w 979"/>
                <a:gd name="T37" fmla="*/ 0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79" h="350">
                  <a:moveTo>
                    <a:pt x="469" y="0"/>
                  </a:moveTo>
                  <a:lnTo>
                    <a:pt x="480" y="0"/>
                  </a:lnTo>
                  <a:lnTo>
                    <a:pt x="489" y="0"/>
                  </a:lnTo>
                  <a:lnTo>
                    <a:pt x="499" y="0"/>
                  </a:lnTo>
                  <a:lnTo>
                    <a:pt x="509" y="0"/>
                  </a:lnTo>
                  <a:lnTo>
                    <a:pt x="520" y="0"/>
                  </a:lnTo>
                  <a:lnTo>
                    <a:pt x="520" y="1"/>
                  </a:lnTo>
                  <a:lnTo>
                    <a:pt x="566" y="4"/>
                  </a:lnTo>
                  <a:lnTo>
                    <a:pt x="657" y="21"/>
                  </a:lnTo>
                  <a:lnTo>
                    <a:pt x="740" y="49"/>
                  </a:lnTo>
                  <a:lnTo>
                    <a:pt x="813" y="87"/>
                  </a:lnTo>
                  <a:lnTo>
                    <a:pt x="875" y="134"/>
                  </a:lnTo>
                  <a:lnTo>
                    <a:pt x="924" y="188"/>
                  </a:lnTo>
                  <a:lnTo>
                    <a:pt x="959" y="249"/>
                  </a:lnTo>
                  <a:lnTo>
                    <a:pt x="977" y="315"/>
                  </a:lnTo>
                  <a:lnTo>
                    <a:pt x="979" y="350"/>
                  </a:lnTo>
                  <a:lnTo>
                    <a:pt x="0" y="350"/>
                  </a:lnTo>
                  <a:lnTo>
                    <a:pt x="0" y="0"/>
                  </a:lnTo>
                  <a:lnTo>
                    <a:pt x="469" y="0"/>
                  </a:lnTo>
                  <a:close/>
                </a:path>
              </a:pathLst>
            </a:custGeom>
            <a:solidFill>
              <a:srgbClr val="2021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6" name="Freeform 64"/>
            <p:cNvSpPr>
              <a:spLocks/>
            </p:cNvSpPr>
            <p:nvPr/>
          </p:nvSpPr>
          <p:spPr bwMode="auto">
            <a:xfrm>
              <a:off x="4352925" y="4038600"/>
              <a:ext cx="350838" cy="82550"/>
            </a:xfrm>
            <a:custGeom>
              <a:avLst/>
              <a:gdLst>
                <a:gd name="T0" fmla="*/ 51 w 886"/>
                <a:gd name="T1" fmla="*/ 210 h 210"/>
                <a:gd name="T2" fmla="*/ 834 w 886"/>
                <a:gd name="T3" fmla="*/ 210 h 210"/>
                <a:gd name="T4" fmla="*/ 844 w 886"/>
                <a:gd name="T5" fmla="*/ 208 h 210"/>
                <a:gd name="T6" fmla="*/ 864 w 886"/>
                <a:gd name="T7" fmla="*/ 201 h 210"/>
                <a:gd name="T8" fmla="*/ 877 w 886"/>
                <a:gd name="T9" fmla="*/ 188 h 210"/>
                <a:gd name="T10" fmla="*/ 884 w 886"/>
                <a:gd name="T11" fmla="*/ 168 h 210"/>
                <a:gd name="T12" fmla="*/ 886 w 886"/>
                <a:gd name="T13" fmla="*/ 158 h 210"/>
                <a:gd name="T14" fmla="*/ 886 w 886"/>
                <a:gd name="T15" fmla="*/ 51 h 210"/>
                <a:gd name="T16" fmla="*/ 884 w 886"/>
                <a:gd name="T17" fmla="*/ 41 h 210"/>
                <a:gd name="T18" fmla="*/ 877 w 886"/>
                <a:gd name="T19" fmla="*/ 23 h 210"/>
                <a:gd name="T20" fmla="*/ 864 w 886"/>
                <a:gd name="T21" fmla="*/ 9 h 210"/>
                <a:gd name="T22" fmla="*/ 844 w 886"/>
                <a:gd name="T23" fmla="*/ 1 h 210"/>
                <a:gd name="T24" fmla="*/ 834 w 886"/>
                <a:gd name="T25" fmla="*/ 0 h 210"/>
                <a:gd name="T26" fmla="*/ 51 w 886"/>
                <a:gd name="T27" fmla="*/ 0 h 210"/>
                <a:gd name="T28" fmla="*/ 41 w 886"/>
                <a:gd name="T29" fmla="*/ 1 h 210"/>
                <a:gd name="T30" fmla="*/ 22 w 886"/>
                <a:gd name="T31" fmla="*/ 9 h 210"/>
                <a:gd name="T32" fmla="*/ 8 w 886"/>
                <a:gd name="T33" fmla="*/ 23 h 210"/>
                <a:gd name="T34" fmla="*/ 0 w 886"/>
                <a:gd name="T35" fmla="*/ 41 h 210"/>
                <a:gd name="T36" fmla="*/ 0 w 886"/>
                <a:gd name="T37" fmla="*/ 51 h 210"/>
                <a:gd name="T38" fmla="*/ 0 w 886"/>
                <a:gd name="T39" fmla="*/ 158 h 210"/>
                <a:gd name="T40" fmla="*/ 0 w 886"/>
                <a:gd name="T41" fmla="*/ 168 h 210"/>
                <a:gd name="T42" fmla="*/ 8 w 886"/>
                <a:gd name="T43" fmla="*/ 188 h 210"/>
                <a:gd name="T44" fmla="*/ 22 w 886"/>
                <a:gd name="T45" fmla="*/ 201 h 210"/>
                <a:gd name="T46" fmla="*/ 41 w 886"/>
                <a:gd name="T47" fmla="*/ 208 h 210"/>
                <a:gd name="T48" fmla="*/ 51 w 886"/>
                <a:gd name="T49" fmla="*/ 21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86" h="210">
                  <a:moveTo>
                    <a:pt x="51" y="210"/>
                  </a:moveTo>
                  <a:lnTo>
                    <a:pt x="834" y="210"/>
                  </a:lnTo>
                  <a:lnTo>
                    <a:pt x="844" y="208"/>
                  </a:lnTo>
                  <a:lnTo>
                    <a:pt x="864" y="201"/>
                  </a:lnTo>
                  <a:lnTo>
                    <a:pt x="877" y="188"/>
                  </a:lnTo>
                  <a:lnTo>
                    <a:pt x="884" y="168"/>
                  </a:lnTo>
                  <a:lnTo>
                    <a:pt x="886" y="158"/>
                  </a:lnTo>
                  <a:lnTo>
                    <a:pt x="886" y="51"/>
                  </a:lnTo>
                  <a:lnTo>
                    <a:pt x="884" y="41"/>
                  </a:lnTo>
                  <a:lnTo>
                    <a:pt x="877" y="23"/>
                  </a:lnTo>
                  <a:lnTo>
                    <a:pt x="864" y="9"/>
                  </a:lnTo>
                  <a:lnTo>
                    <a:pt x="844" y="1"/>
                  </a:lnTo>
                  <a:lnTo>
                    <a:pt x="834" y="0"/>
                  </a:lnTo>
                  <a:lnTo>
                    <a:pt x="51" y="0"/>
                  </a:lnTo>
                  <a:lnTo>
                    <a:pt x="41" y="1"/>
                  </a:lnTo>
                  <a:lnTo>
                    <a:pt x="22" y="9"/>
                  </a:lnTo>
                  <a:lnTo>
                    <a:pt x="8" y="23"/>
                  </a:lnTo>
                  <a:lnTo>
                    <a:pt x="0" y="41"/>
                  </a:lnTo>
                  <a:lnTo>
                    <a:pt x="0" y="51"/>
                  </a:lnTo>
                  <a:lnTo>
                    <a:pt x="0" y="158"/>
                  </a:lnTo>
                  <a:lnTo>
                    <a:pt x="0" y="168"/>
                  </a:lnTo>
                  <a:lnTo>
                    <a:pt x="8" y="188"/>
                  </a:lnTo>
                  <a:lnTo>
                    <a:pt x="22" y="201"/>
                  </a:lnTo>
                  <a:lnTo>
                    <a:pt x="41" y="208"/>
                  </a:lnTo>
                  <a:lnTo>
                    <a:pt x="51" y="210"/>
                  </a:lnTo>
                  <a:close/>
                </a:path>
              </a:pathLst>
            </a:custGeom>
            <a:solidFill>
              <a:srgbClr val="1A23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7" name="Freeform 65"/>
            <p:cNvSpPr>
              <a:spLocks/>
            </p:cNvSpPr>
            <p:nvPr/>
          </p:nvSpPr>
          <p:spPr bwMode="auto">
            <a:xfrm>
              <a:off x="3775075" y="4038600"/>
              <a:ext cx="350838" cy="82550"/>
            </a:xfrm>
            <a:custGeom>
              <a:avLst/>
              <a:gdLst>
                <a:gd name="T0" fmla="*/ 51 w 886"/>
                <a:gd name="T1" fmla="*/ 210 h 210"/>
                <a:gd name="T2" fmla="*/ 834 w 886"/>
                <a:gd name="T3" fmla="*/ 210 h 210"/>
                <a:gd name="T4" fmla="*/ 845 w 886"/>
                <a:gd name="T5" fmla="*/ 208 h 210"/>
                <a:gd name="T6" fmla="*/ 863 w 886"/>
                <a:gd name="T7" fmla="*/ 201 h 210"/>
                <a:gd name="T8" fmla="*/ 877 w 886"/>
                <a:gd name="T9" fmla="*/ 188 h 210"/>
                <a:gd name="T10" fmla="*/ 885 w 886"/>
                <a:gd name="T11" fmla="*/ 168 h 210"/>
                <a:gd name="T12" fmla="*/ 886 w 886"/>
                <a:gd name="T13" fmla="*/ 158 h 210"/>
                <a:gd name="T14" fmla="*/ 886 w 886"/>
                <a:gd name="T15" fmla="*/ 51 h 210"/>
                <a:gd name="T16" fmla="*/ 885 w 886"/>
                <a:gd name="T17" fmla="*/ 41 h 210"/>
                <a:gd name="T18" fmla="*/ 877 w 886"/>
                <a:gd name="T19" fmla="*/ 23 h 210"/>
                <a:gd name="T20" fmla="*/ 863 w 886"/>
                <a:gd name="T21" fmla="*/ 9 h 210"/>
                <a:gd name="T22" fmla="*/ 845 w 886"/>
                <a:gd name="T23" fmla="*/ 1 h 210"/>
                <a:gd name="T24" fmla="*/ 834 w 886"/>
                <a:gd name="T25" fmla="*/ 0 h 210"/>
                <a:gd name="T26" fmla="*/ 51 w 886"/>
                <a:gd name="T27" fmla="*/ 0 h 210"/>
                <a:gd name="T28" fmla="*/ 41 w 886"/>
                <a:gd name="T29" fmla="*/ 1 h 210"/>
                <a:gd name="T30" fmla="*/ 23 w 886"/>
                <a:gd name="T31" fmla="*/ 9 h 210"/>
                <a:gd name="T32" fmla="*/ 9 w 886"/>
                <a:gd name="T33" fmla="*/ 23 h 210"/>
                <a:gd name="T34" fmla="*/ 1 w 886"/>
                <a:gd name="T35" fmla="*/ 41 h 210"/>
                <a:gd name="T36" fmla="*/ 0 w 886"/>
                <a:gd name="T37" fmla="*/ 51 h 210"/>
                <a:gd name="T38" fmla="*/ 0 w 886"/>
                <a:gd name="T39" fmla="*/ 158 h 210"/>
                <a:gd name="T40" fmla="*/ 1 w 886"/>
                <a:gd name="T41" fmla="*/ 168 h 210"/>
                <a:gd name="T42" fmla="*/ 9 w 886"/>
                <a:gd name="T43" fmla="*/ 188 h 210"/>
                <a:gd name="T44" fmla="*/ 23 w 886"/>
                <a:gd name="T45" fmla="*/ 201 h 210"/>
                <a:gd name="T46" fmla="*/ 41 w 886"/>
                <a:gd name="T47" fmla="*/ 208 h 210"/>
                <a:gd name="T48" fmla="*/ 51 w 886"/>
                <a:gd name="T49" fmla="*/ 21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86" h="210">
                  <a:moveTo>
                    <a:pt x="51" y="210"/>
                  </a:moveTo>
                  <a:lnTo>
                    <a:pt x="834" y="210"/>
                  </a:lnTo>
                  <a:lnTo>
                    <a:pt x="845" y="208"/>
                  </a:lnTo>
                  <a:lnTo>
                    <a:pt x="863" y="201"/>
                  </a:lnTo>
                  <a:lnTo>
                    <a:pt x="877" y="188"/>
                  </a:lnTo>
                  <a:lnTo>
                    <a:pt x="885" y="168"/>
                  </a:lnTo>
                  <a:lnTo>
                    <a:pt x="886" y="158"/>
                  </a:lnTo>
                  <a:lnTo>
                    <a:pt x="886" y="51"/>
                  </a:lnTo>
                  <a:lnTo>
                    <a:pt x="885" y="41"/>
                  </a:lnTo>
                  <a:lnTo>
                    <a:pt x="877" y="23"/>
                  </a:lnTo>
                  <a:lnTo>
                    <a:pt x="863" y="9"/>
                  </a:lnTo>
                  <a:lnTo>
                    <a:pt x="845" y="1"/>
                  </a:lnTo>
                  <a:lnTo>
                    <a:pt x="834" y="0"/>
                  </a:lnTo>
                  <a:lnTo>
                    <a:pt x="51" y="0"/>
                  </a:lnTo>
                  <a:lnTo>
                    <a:pt x="41" y="1"/>
                  </a:lnTo>
                  <a:lnTo>
                    <a:pt x="23" y="9"/>
                  </a:lnTo>
                  <a:lnTo>
                    <a:pt x="9" y="23"/>
                  </a:lnTo>
                  <a:lnTo>
                    <a:pt x="1" y="41"/>
                  </a:lnTo>
                  <a:lnTo>
                    <a:pt x="0" y="51"/>
                  </a:lnTo>
                  <a:lnTo>
                    <a:pt x="0" y="158"/>
                  </a:lnTo>
                  <a:lnTo>
                    <a:pt x="1" y="168"/>
                  </a:lnTo>
                  <a:lnTo>
                    <a:pt x="9" y="188"/>
                  </a:lnTo>
                  <a:lnTo>
                    <a:pt x="23" y="201"/>
                  </a:lnTo>
                  <a:lnTo>
                    <a:pt x="41" y="208"/>
                  </a:lnTo>
                  <a:lnTo>
                    <a:pt x="51" y="210"/>
                  </a:lnTo>
                  <a:close/>
                </a:path>
              </a:pathLst>
            </a:custGeom>
            <a:solidFill>
              <a:srgbClr val="1A23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8" name="Freeform 66"/>
            <p:cNvSpPr>
              <a:spLocks/>
            </p:cNvSpPr>
            <p:nvPr/>
          </p:nvSpPr>
          <p:spPr bwMode="auto">
            <a:xfrm>
              <a:off x="5527675" y="2846388"/>
              <a:ext cx="566738" cy="169863"/>
            </a:xfrm>
            <a:custGeom>
              <a:avLst/>
              <a:gdLst>
                <a:gd name="T0" fmla="*/ 1379 w 1428"/>
                <a:gd name="T1" fmla="*/ 74 h 429"/>
                <a:gd name="T2" fmla="*/ 1209 w 1428"/>
                <a:gd name="T3" fmla="*/ 70 h 429"/>
                <a:gd name="T4" fmla="*/ 723 w 1428"/>
                <a:gd name="T5" fmla="*/ 64 h 429"/>
                <a:gd name="T6" fmla="*/ 736 w 1428"/>
                <a:gd name="T7" fmla="*/ 53 h 429"/>
                <a:gd name="T8" fmla="*/ 753 w 1428"/>
                <a:gd name="T9" fmla="*/ 34 h 429"/>
                <a:gd name="T10" fmla="*/ 755 w 1428"/>
                <a:gd name="T11" fmla="*/ 17 h 429"/>
                <a:gd name="T12" fmla="*/ 736 w 1428"/>
                <a:gd name="T13" fmla="*/ 4 h 429"/>
                <a:gd name="T14" fmla="*/ 714 w 1428"/>
                <a:gd name="T15" fmla="*/ 1 h 429"/>
                <a:gd name="T16" fmla="*/ 685 w 1428"/>
                <a:gd name="T17" fmla="*/ 0 h 429"/>
                <a:gd name="T18" fmla="*/ 615 w 1428"/>
                <a:gd name="T19" fmla="*/ 9 h 429"/>
                <a:gd name="T20" fmla="*/ 497 w 1428"/>
                <a:gd name="T21" fmla="*/ 40 h 429"/>
                <a:gd name="T22" fmla="*/ 424 w 1428"/>
                <a:gd name="T23" fmla="*/ 66 h 429"/>
                <a:gd name="T24" fmla="*/ 338 w 1428"/>
                <a:gd name="T25" fmla="*/ 70 h 429"/>
                <a:gd name="T26" fmla="*/ 272 w 1428"/>
                <a:gd name="T27" fmla="*/ 74 h 429"/>
                <a:gd name="T28" fmla="*/ 223 w 1428"/>
                <a:gd name="T29" fmla="*/ 81 h 429"/>
                <a:gd name="T30" fmla="*/ 145 w 1428"/>
                <a:gd name="T31" fmla="*/ 100 h 429"/>
                <a:gd name="T32" fmla="*/ 88 w 1428"/>
                <a:gd name="T33" fmla="*/ 127 h 429"/>
                <a:gd name="T34" fmla="*/ 48 w 1428"/>
                <a:gd name="T35" fmla="*/ 160 h 429"/>
                <a:gd name="T36" fmla="*/ 22 w 1428"/>
                <a:gd name="T37" fmla="*/ 192 h 429"/>
                <a:gd name="T38" fmla="*/ 8 w 1428"/>
                <a:gd name="T39" fmla="*/ 221 h 429"/>
                <a:gd name="T40" fmla="*/ 0 w 1428"/>
                <a:gd name="T41" fmla="*/ 253 h 429"/>
                <a:gd name="T42" fmla="*/ 0 w 1428"/>
                <a:gd name="T43" fmla="*/ 258 h 429"/>
                <a:gd name="T44" fmla="*/ 343 w 1428"/>
                <a:gd name="T45" fmla="*/ 429 h 429"/>
                <a:gd name="T46" fmla="*/ 372 w 1428"/>
                <a:gd name="T47" fmla="*/ 415 h 429"/>
                <a:gd name="T48" fmla="*/ 622 w 1428"/>
                <a:gd name="T49" fmla="*/ 338 h 429"/>
                <a:gd name="T50" fmla="*/ 828 w 1428"/>
                <a:gd name="T51" fmla="*/ 296 h 429"/>
                <a:gd name="T52" fmla="*/ 994 w 1428"/>
                <a:gd name="T53" fmla="*/ 270 h 429"/>
                <a:gd name="T54" fmla="*/ 1089 w 1428"/>
                <a:gd name="T55" fmla="*/ 258 h 429"/>
                <a:gd name="T56" fmla="*/ 1179 w 1428"/>
                <a:gd name="T57" fmla="*/ 246 h 429"/>
                <a:gd name="T58" fmla="*/ 1309 w 1428"/>
                <a:gd name="T59" fmla="*/ 219 h 429"/>
                <a:gd name="T60" fmla="*/ 1385 w 1428"/>
                <a:gd name="T61" fmla="*/ 189 h 429"/>
                <a:gd name="T62" fmla="*/ 1422 w 1428"/>
                <a:gd name="T63" fmla="*/ 160 h 429"/>
                <a:gd name="T64" fmla="*/ 1428 w 1428"/>
                <a:gd name="T65" fmla="*/ 130 h 429"/>
                <a:gd name="T66" fmla="*/ 1415 w 1428"/>
                <a:gd name="T67" fmla="*/ 105 h 429"/>
                <a:gd name="T68" fmla="*/ 1387 w 1428"/>
                <a:gd name="T69" fmla="*/ 78 h 429"/>
                <a:gd name="T70" fmla="*/ 1379 w 1428"/>
                <a:gd name="T71" fmla="*/ 74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28" h="429">
                  <a:moveTo>
                    <a:pt x="1379" y="74"/>
                  </a:moveTo>
                  <a:lnTo>
                    <a:pt x="1209" y="70"/>
                  </a:lnTo>
                  <a:lnTo>
                    <a:pt x="723" y="64"/>
                  </a:lnTo>
                  <a:lnTo>
                    <a:pt x="736" y="53"/>
                  </a:lnTo>
                  <a:lnTo>
                    <a:pt x="753" y="34"/>
                  </a:lnTo>
                  <a:lnTo>
                    <a:pt x="755" y="17"/>
                  </a:lnTo>
                  <a:lnTo>
                    <a:pt x="736" y="4"/>
                  </a:lnTo>
                  <a:lnTo>
                    <a:pt x="714" y="1"/>
                  </a:lnTo>
                  <a:lnTo>
                    <a:pt x="685" y="0"/>
                  </a:lnTo>
                  <a:lnTo>
                    <a:pt x="615" y="9"/>
                  </a:lnTo>
                  <a:lnTo>
                    <a:pt x="497" y="40"/>
                  </a:lnTo>
                  <a:lnTo>
                    <a:pt x="424" y="66"/>
                  </a:lnTo>
                  <a:lnTo>
                    <a:pt x="338" y="70"/>
                  </a:lnTo>
                  <a:lnTo>
                    <a:pt x="272" y="74"/>
                  </a:lnTo>
                  <a:lnTo>
                    <a:pt x="223" y="81"/>
                  </a:lnTo>
                  <a:lnTo>
                    <a:pt x="145" y="100"/>
                  </a:lnTo>
                  <a:lnTo>
                    <a:pt x="88" y="127"/>
                  </a:lnTo>
                  <a:lnTo>
                    <a:pt x="48" y="160"/>
                  </a:lnTo>
                  <a:lnTo>
                    <a:pt x="22" y="192"/>
                  </a:lnTo>
                  <a:lnTo>
                    <a:pt x="8" y="221"/>
                  </a:lnTo>
                  <a:lnTo>
                    <a:pt x="0" y="253"/>
                  </a:lnTo>
                  <a:lnTo>
                    <a:pt x="0" y="258"/>
                  </a:lnTo>
                  <a:lnTo>
                    <a:pt x="343" y="429"/>
                  </a:lnTo>
                  <a:lnTo>
                    <a:pt x="372" y="415"/>
                  </a:lnTo>
                  <a:lnTo>
                    <a:pt x="622" y="338"/>
                  </a:lnTo>
                  <a:lnTo>
                    <a:pt x="828" y="296"/>
                  </a:lnTo>
                  <a:lnTo>
                    <a:pt x="994" y="270"/>
                  </a:lnTo>
                  <a:lnTo>
                    <a:pt x="1089" y="258"/>
                  </a:lnTo>
                  <a:lnTo>
                    <a:pt x="1179" y="246"/>
                  </a:lnTo>
                  <a:lnTo>
                    <a:pt x="1309" y="219"/>
                  </a:lnTo>
                  <a:lnTo>
                    <a:pt x="1385" y="189"/>
                  </a:lnTo>
                  <a:lnTo>
                    <a:pt x="1422" y="160"/>
                  </a:lnTo>
                  <a:lnTo>
                    <a:pt x="1428" y="130"/>
                  </a:lnTo>
                  <a:lnTo>
                    <a:pt x="1415" y="105"/>
                  </a:lnTo>
                  <a:lnTo>
                    <a:pt x="1387" y="78"/>
                  </a:lnTo>
                  <a:lnTo>
                    <a:pt x="1379" y="74"/>
                  </a:lnTo>
                  <a:close/>
                </a:path>
              </a:pathLst>
            </a:custGeom>
            <a:solidFill>
              <a:srgbClr val="EDB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Freeform 504"/>
            <p:cNvSpPr>
              <a:spLocks/>
            </p:cNvSpPr>
            <p:nvPr/>
          </p:nvSpPr>
          <p:spPr bwMode="auto">
            <a:xfrm>
              <a:off x="4173538" y="2786063"/>
              <a:ext cx="200025" cy="42863"/>
            </a:xfrm>
            <a:custGeom>
              <a:avLst/>
              <a:gdLst>
                <a:gd name="T0" fmla="*/ 0 w 507"/>
                <a:gd name="T1" fmla="*/ 0 h 108"/>
                <a:gd name="T2" fmla="*/ 0 w 507"/>
                <a:gd name="T3" fmla="*/ 1 h 108"/>
                <a:gd name="T4" fmla="*/ 0 w 507"/>
                <a:gd name="T5" fmla="*/ 3 h 108"/>
                <a:gd name="T6" fmla="*/ 0 w 507"/>
                <a:gd name="T7" fmla="*/ 14 h 108"/>
                <a:gd name="T8" fmla="*/ 10 w 507"/>
                <a:gd name="T9" fmla="*/ 34 h 108"/>
                <a:gd name="T10" fmla="*/ 42 w 507"/>
                <a:gd name="T11" fmla="*/ 62 h 108"/>
                <a:gd name="T12" fmla="*/ 110 w 507"/>
                <a:gd name="T13" fmla="*/ 91 h 108"/>
                <a:gd name="T14" fmla="*/ 202 w 507"/>
                <a:gd name="T15" fmla="*/ 106 h 108"/>
                <a:gd name="T16" fmla="*/ 253 w 507"/>
                <a:gd name="T17" fmla="*/ 108 h 108"/>
                <a:gd name="T18" fmla="*/ 305 w 507"/>
                <a:gd name="T19" fmla="*/ 106 h 108"/>
                <a:gd name="T20" fmla="*/ 397 w 507"/>
                <a:gd name="T21" fmla="*/ 91 h 108"/>
                <a:gd name="T22" fmla="*/ 465 w 507"/>
                <a:gd name="T23" fmla="*/ 62 h 108"/>
                <a:gd name="T24" fmla="*/ 496 w 507"/>
                <a:gd name="T25" fmla="*/ 34 h 108"/>
                <a:gd name="T26" fmla="*/ 507 w 507"/>
                <a:gd name="T27" fmla="*/ 14 h 108"/>
                <a:gd name="T28" fmla="*/ 507 w 507"/>
                <a:gd name="T29" fmla="*/ 3 h 108"/>
                <a:gd name="T30" fmla="*/ 507 w 507"/>
                <a:gd name="T31" fmla="*/ 1 h 108"/>
                <a:gd name="T32" fmla="*/ 507 w 507"/>
                <a:gd name="T33" fmla="*/ 0 h 108"/>
                <a:gd name="T34" fmla="*/ 0 w 507"/>
                <a:gd name="T35" fmla="*/ 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7" h="108">
                  <a:moveTo>
                    <a:pt x="0" y="0"/>
                  </a:moveTo>
                  <a:lnTo>
                    <a:pt x="0" y="1"/>
                  </a:lnTo>
                  <a:lnTo>
                    <a:pt x="0" y="3"/>
                  </a:lnTo>
                  <a:lnTo>
                    <a:pt x="0" y="14"/>
                  </a:lnTo>
                  <a:lnTo>
                    <a:pt x="10" y="34"/>
                  </a:lnTo>
                  <a:lnTo>
                    <a:pt x="42" y="62"/>
                  </a:lnTo>
                  <a:lnTo>
                    <a:pt x="110" y="91"/>
                  </a:lnTo>
                  <a:lnTo>
                    <a:pt x="202" y="106"/>
                  </a:lnTo>
                  <a:lnTo>
                    <a:pt x="253" y="108"/>
                  </a:lnTo>
                  <a:lnTo>
                    <a:pt x="305" y="106"/>
                  </a:lnTo>
                  <a:lnTo>
                    <a:pt x="397" y="91"/>
                  </a:lnTo>
                  <a:lnTo>
                    <a:pt x="465" y="62"/>
                  </a:lnTo>
                  <a:lnTo>
                    <a:pt x="496" y="34"/>
                  </a:lnTo>
                  <a:lnTo>
                    <a:pt x="507" y="14"/>
                  </a:lnTo>
                  <a:lnTo>
                    <a:pt x="507" y="3"/>
                  </a:lnTo>
                  <a:lnTo>
                    <a:pt x="507" y="1"/>
                  </a:lnTo>
                  <a:lnTo>
                    <a:pt x="507" y="0"/>
                  </a:lnTo>
                  <a:lnTo>
                    <a:pt x="0" y="0"/>
                  </a:lnTo>
                  <a:close/>
                </a:path>
              </a:pathLst>
            </a:custGeom>
            <a:solidFill>
              <a:srgbClr val="DDAA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aphicFrame>
        <p:nvGraphicFramePr>
          <p:cNvPr id="536" name="Chart 535"/>
          <p:cNvGraphicFramePr/>
          <p:nvPr/>
        </p:nvGraphicFramePr>
        <p:xfrm>
          <a:off x="2882106" y="1113866"/>
          <a:ext cx="2814439" cy="1876293"/>
        </p:xfrm>
        <a:graphic>
          <a:graphicData uri="http://schemas.openxmlformats.org/drawingml/2006/chart">
            <c:chart xmlns:c="http://schemas.openxmlformats.org/drawingml/2006/chart" xmlns:r="http://schemas.openxmlformats.org/officeDocument/2006/relationships" r:id="rId3"/>
          </a:graphicData>
        </a:graphic>
      </p:graphicFrame>
      <p:sp>
        <p:nvSpPr>
          <p:cNvPr id="538" name="Subtitle 2"/>
          <p:cNvSpPr>
            <a:spLocks noGrp="1"/>
          </p:cNvSpPr>
          <p:nvPr/>
        </p:nvSpPr>
        <p:spPr>
          <a:xfrm>
            <a:off x="5353050" y="1491434"/>
            <a:ext cx="3595688" cy="2372041"/>
          </a:xfrm>
          <a:prstGeom prst="rect">
            <a:avLst/>
          </a:prstGeom>
        </p:spPr>
        <p:txBody>
          <a:bodyPr vert="horz" wrap="square" lIns="68564" tIns="34281" rIns="68564" bIns="34281" numCol="1" rtlCol="0">
            <a:spAutoFit/>
          </a:bodyPr>
          <a:lstStyle>
            <a:lvl1pPr marL="0" indent="0" algn="l" defTabSz="913911" rtl="0" eaLnBrk="1" latinLnBrk="0" hangingPunct="1">
              <a:lnSpc>
                <a:spcPct val="120000"/>
              </a:lnSpc>
              <a:spcBef>
                <a:spcPts val="1000"/>
              </a:spcBef>
              <a:buFont typeface="Arial" panose="020B0604020202020204" pitchFamily="34" charset="0"/>
              <a:buNone/>
              <a:defRPr sz="1000" kern="1200">
                <a:solidFill>
                  <a:schemeClr val="tx1"/>
                </a:solidFill>
                <a:latin typeface="Roboto Light"/>
                <a:ea typeface="+mn-ea"/>
                <a:cs typeface="Roboto Light"/>
              </a:defRPr>
            </a:lvl1pPr>
            <a:lvl2pPr marL="456947" indent="0" algn="l" defTabSz="913911" rtl="0" eaLnBrk="1" latinLnBrk="0" hangingPunct="1">
              <a:lnSpc>
                <a:spcPct val="120000"/>
              </a:lnSpc>
              <a:spcBef>
                <a:spcPts val="500"/>
              </a:spcBef>
              <a:buFont typeface="Arial" panose="020B0604020202020204" pitchFamily="34" charset="0"/>
              <a:buNone/>
              <a:defRPr sz="1000" kern="1200">
                <a:solidFill>
                  <a:schemeClr val="tx1"/>
                </a:solidFill>
                <a:latin typeface="Roboto Light"/>
                <a:ea typeface="+mn-ea"/>
                <a:cs typeface="Roboto Light"/>
              </a:defRPr>
            </a:lvl2pPr>
            <a:lvl3pPr marL="913911" indent="0" algn="l" defTabSz="913911" rtl="0" eaLnBrk="1" latinLnBrk="0" hangingPunct="1">
              <a:lnSpc>
                <a:spcPct val="120000"/>
              </a:lnSpc>
              <a:spcBef>
                <a:spcPts val="500"/>
              </a:spcBef>
              <a:buFont typeface="Arial" panose="020B0604020202020204" pitchFamily="34" charset="0"/>
              <a:buNone/>
              <a:defRPr sz="1000" kern="1200">
                <a:solidFill>
                  <a:schemeClr val="tx1"/>
                </a:solidFill>
                <a:latin typeface="Roboto Light"/>
                <a:ea typeface="+mn-ea"/>
                <a:cs typeface="Roboto Light"/>
              </a:defRPr>
            </a:lvl3pPr>
            <a:lvl4pPr marL="1370867" indent="0" algn="l" defTabSz="913911" rtl="0" eaLnBrk="1" latinLnBrk="0" hangingPunct="1">
              <a:lnSpc>
                <a:spcPct val="120000"/>
              </a:lnSpc>
              <a:spcBef>
                <a:spcPts val="500"/>
              </a:spcBef>
              <a:buFont typeface="Arial" panose="020B0604020202020204" pitchFamily="34" charset="0"/>
              <a:buNone/>
              <a:defRPr sz="1000" kern="1200">
                <a:solidFill>
                  <a:schemeClr val="tx1"/>
                </a:solidFill>
                <a:latin typeface="Roboto Light"/>
                <a:ea typeface="+mn-ea"/>
                <a:cs typeface="Roboto Light"/>
              </a:defRPr>
            </a:lvl4pPr>
            <a:lvl5pPr marL="1827821" indent="0" algn="l" defTabSz="913911" rtl="0" eaLnBrk="1" latinLnBrk="0" hangingPunct="1">
              <a:lnSpc>
                <a:spcPct val="120000"/>
              </a:lnSpc>
              <a:spcBef>
                <a:spcPts val="500"/>
              </a:spcBef>
              <a:buFont typeface="Arial" panose="020B0604020202020204" pitchFamily="34" charset="0"/>
              <a:buNone/>
              <a:defRPr sz="1000" kern="1200">
                <a:solidFill>
                  <a:schemeClr val="tx1"/>
                </a:solidFill>
                <a:latin typeface="Roboto Light"/>
                <a:ea typeface="+mn-ea"/>
                <a:cs typeface="Roboto Light"/>
              </a:defRPr>
            </a:lvl5pPr>
            <a:lvl6pPr marL="2513249" indent="-228476" algn="l" defTabSz="9139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0206" indent="-228476" algn="l" defTabSz="9139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7160" indent="-228476" algn="l" defTabSz="9139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4116" indent="-228476" algn="l" defTabSz="9139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sz="1800" dirty="0"/>
              <a:t>Typically mid to high fidelity, mockups reflect the design choices for color schemes, layouts, typography, iconography, the visuals of navigation, and the overall atmosphere of the product.</a:t>
            </a:r>
            <a:endParaRPr lang="en-US" sz="1800" dirty="0">
              <a:latin typeface="+mn-lt"/>
            </a:endParaRPr>
          </a:p>
        </p:txBody>
      </p:sp>
      <p:pic>
        <p:nvPicPr>
          <p:cNvPr id="35" name="Рисунок 184"/>
          <p:cNvPicPr>
            <a:picLocks noChangeAspect="1"/>
          </p:cNvPicPr>
          <p:nvPr/>
        </p:nvPicPr>
        <p:blipFill>
          <a:blip r:embed="rId4"/>
          <a:stretch>
            <a:fillRect/>
          </a:stretch>
        </p:blipFill>
        <p:spPr>
          <a:xfrm>
            <a:off x="0" y="6482265"/>
            <a:ext cx="12192000" cy="391792"/>
          </a:xfrm>
          <a:prstGeom prst="rect">
            <a:avLst/>
          </a:prstGeom>
        </p:spPr>
      </p:pic>
    </p:spTree>
    <p:extLst>
      <p:ext uri="{BB962C8B-B14F-4D97-AF65-F5344CB8AC3E}">
        <p14:creationId xmlns:p14="http://schemas.microsoft.com/office/powerpoint/2010/main" val="27852579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3673668" y="182774"/>
            <a:ext cx="5018157" cy="1325563"/>
          </a:xfrm>
        </p:spPr>
        <p:txBody>
          <a:bodyPr/>
          <a:lstStyle/>
          <a:p>
            <a:r>
              <a:rPr lang="de-DE" dirty="0" err="1"/>
              <a:t>Mockups</a:t>
            </a:r>
            <a:r>
              <a:rPr lang="de-DE" dirty="0"/>
              <a:t> </a:t>
            </a:r>
            <a:r>
              <a:rPr lang="de-DE" dirty="0" err="1"/>
              <a:t>Benefits</a:t>
            </a:r>
            <a:endParaRPr lang="uk-UA" dirty="0"/>
          </a:p>
        </p:txBody>
      </p:sp>
      <p:sp>
        <p:nvSpPr>
          <p:cNvPr id="3" name="Прямоугольник 2"/>
          <p:cNvSpPr/>
          <p:nvPr/>
        </p:nvSpPr>
        <p:spPr>
          <a:xfrm>
            <a:off x="937021" y="2095327"/>
            <a:ext cx="6992397" cy="369332"/>
          </a:xfrm>
          <a:prstGeom prst="rect">
            <a:avLst/>
          </a:prstGeom>
        </p:spPr>
        <p:txBody>
          <a:bodyPr wrap="square">
            <a:spAutoFit/>
          </a:bodyPr>
          <a:lstStyle/>
          <a:p>
            <a:r>
              <a:rPr lang="en-US" b="1" dirty="0">
                <a:solidFill>
                  <a:srgbClr val="333333"/>
                </a:solidFill>
                <a:latin typeface="-apple-system"/>
              </a:rPr>
              <a:t>1. Intuitive to stakeholders </a:t>
            </a:r>
            <a:endParaRPr lang="en-US" dirty="0">
              <a:solidFill>
                <a:srgbClr val="333333"/>
              </a:solidFill>
              <a:latin typeface="-apple-system"/>
            </a:endParaRPr>
          </a:p>
        </p:txBody>
      </p:sp>
      <p:sp>
        <p:nvSpPr>
          <p:cNvPr id="5" name="Прямоугольник 4"/>
          <p:cNvSpPr/>
          <p:nvPr/>
        </p:nvSpPr>
        <p:spPr>
          <a:xfrm>
            <a:off x="937021" y="2668365"/>
            <a:ext cx="2736647" cy="369332"/>
          </a:xfrm>
          <a:prstGeom prst="rect">
            <a:avLst/>
          </a:prstGeom>
        </p:spPr>
        <p:txBody>
          <a:bodyPr wrap="none">
            <a:spAutoFit/>
          </a:bodyPr>
          <a:lstStyle/>
          <a:p>
            <a:r>
              <a:rPr lang="en-US" b="1" dirty="0">
                <a:solidFill>
                  <a:srgbClr val="333333"/>
                </a:solidFill>
                <a:latin typeface="-apple-system"/>
              </a:rPr>
              <a:t>2. Realistic perspective</a:t>
            </a:r>
            <a:endParaRPr lang="uk-UA" dirty="0">
              <a:solidFill>
                <a:prstClr val="black"/>
              </a:solidFill>
            </a:endParaRPr>
          </a:p>
        </p:txBody>
      </p:sp>
      <p:sp>
        <p:nvSpPr>
          <p:cNvPr id="6" name="Прямоугольник 5"/>
          <p:cNvSpPr/>
          <p:nvPr/>
        </p:nvSpPr>
        <p:spPr>
          <a:xfrm>
            <a:off x="937021" y="3202782"/>
            <a:ext cx="2146742" cy="369332"/>
          </a:xfrm>
          <a:prstGeom prst="rect">
            <a:avLst/>
          </a:prstGeom>
        </p:spPr>
        <p:txBody>
          <a:bodyPr wrap="none">
            <a:spAutoFit/>
          </a:bodyPr>
          <a:lstStyle/>
          <a:p>
            <a:pPr>
              <a:spcBef>
                <a:spcPts val="1200"/>
              </a:spcBef>
              <a:spcAft>
                <a:spcPts val="1200"/>
              </a:spcAft>
            </a:pPr>
            <a:r>
              <a:rPr lang="uk-UA" b="1" dirty="0">
                <a:solidFill>
                  <a:srgbClr val="333333"/>
                </a:solidFill>
                <a:latin typeface="-apple-system"/>
                <a:ea typeface="Times New Roman" panose="02020603050405020304" pitchFamily="18" charset="0"/>
              </a:rPr>
              <a:t>3. </a:t>
            </a:r>
            <a:r>
              <a:rPr lang="de-DE" b="1" dirty="0">
                <a:solidFill>
                  <a:srgbClr val="444444"/>
                </a:solidFill>
                <a:latin typeface="proxima-nova"/>
              </a:rPr>
              <a:t>Early </a:t>
            </a:r>
            <a:r>
              <a:rPr lang="de-DE" b="1" dirty="0" err="1">
                <a:solidFill>
                  <a:srgbClr val="444444"/>
                </a:solidFill>
                <a:latin typeface="proxima-nova"/>
              </a:rPr>
              <a:t>revisions</a:t>
            </a:r>
            <a:r>
              <a:rPr lang="uk-UA" b="1" dirty="0">
                <a:solidFill>
                  <a:srgbClr val="333333"/>
                </a:solidFill>
                <a:latin typeface="-apple-system"/>
                <a:ea typeface="Times New Roman" panose="02020603050405020304" pitchFamily="18" charset="0"/>
              </a:rPr>
              <a:t> </a:t>
            </a:r>
            <a:endParaRPr lang="uk-UA" dirty="0">
              <a:solidFill>
                <a:prstClr val="black"/>
              </a:solidFill>
              <a:latin typeface="Times New Roman" panose="02020603050405020304" pitchFamily="18" charset="0"/>
              <a:ea typeface="Times New Roman" panose="02020603050405020304" pitchFamily="18" charset="0"/>
            </a:endParaRPr>
          </a:p>
        </p:txBody>
      </p:sp>
      <p:pic>
        <p:nvPicPr>
          <p:cNvPr id="10242" name="Picture 2" descr="image0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78168" y="1712043"/>
            <a:ext cx="7302500" cy="3720142"/>
          </a:xfrm>
          <a:prstGeom prst="rect">
            <a:avLst/>
          </a:prstGeom>
          <a:noFill/>
          <a:extLst>
            <a:ext uri="{909E8E84-426E-40DD-AFC4-6F175D3DCCD1}">
              <a14:hiddenFill xmlns:a14="http://schemas.microsoft.com/office/drawing/2010/main">
                <a:solidFill>
                  <a:srgbClr val="FFFFFF"/>
                </a:solidFill>
              </a14:hiddenFill>
            </a:ext>
          </a:extLst>
        </p:spPr>
      </p:pic>
      <p:pic>
        <p:nvPicPr>
          <p:cNvPr id="7" name="Рисунок 184"/>
          <p:cNvPicPr>
            <a:picLocks noChangeAspect="1"/>
          </p:cNvPicPr>
          <p:nvPr/>
        </p:nvPicPr>
        <p:blipFill>
          <a:blip r:embed="rId3"/>
          <a:stretch>
            <a:fillRect/>
          </a:stretch>
        </p:blipFill>
        <p:spPr>
          <a:xfrm>
            <a:off x="0" y="6482265"/>
            <a:ext cx="12192000" cy="391792"/>
          </a:xfrm>
          <a:prstGeom prst="rect">
            <a:avLst/>
          </a:prstGeom>
        </p:spPr>
      </p:pic>
    </p:spTree>
    <p:extLst>
      <p:ext uri="{BB962C8B-B14F-4D97-AF65-F5344CB8AC3E}">
        <p14:creationId xmlns:p14="http://schemas.microsoft.com/office/powerpoint/2010/main" val="359322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2BFAE1-45D3-4B3B-81D2-0BF25FA84FB8}"/>
              </a:ext>
            </a:extLst>
          </p:cNvPr>
          <p:cNvSpPr>
            <a:spLocks noGrp="1"/>
          </p:cNvSpPr>
          <p:nvPr>
            <p:ph type="title"/>
          </p:nvPr>
        </p:nvSpPr>
        <p:spPr>
          <a:xfrm>
            <a:off x="1500809" y="97088"/>
            <a:ext cx="10515600" cy="1325563"/>
          </a:xfrm>
        </p:spPr>
        <p:txBody>
          <a:bodyPr/>
          <a:lstStyle/>
          <a:p>
            <a:r>
              <a:rPr lang="en-US" dirty="0"/>
              <a:t>Mockups vs wireframes and prototypes</a:t>
            </a:r>
          </a:p>
        </p:txBody>
      </p:sp>
      <p:sp>
        <p:nvSpPr>
          <p:cNvPr id="43" name="Shape 608">
            <a:extLst>
              <a:ext uri="{FF2B5EF4-FFF2-40B4-BE49-F238E27FC236}">
                <a16:creationId xmlns:a16="http://schemas.microsoft.com/office/drawing/2014/main" id="{0DE5E020-3D24-4486-8EED-5D355F4DA68A}"/>
              </a:ext>
            </a:extLst>
          </p:cNvPr>
          <p:cNvSpPr/>
          <p:nvPr/>
        </p:nvSpPr>
        <p:spPr>
          <a:xfrm>
            <a:off x="6184438" y="1503279"/>
            <a:ext cx="138198" cy="4312084"/>
          </a:xfrm>
          <a:prstGeom prst="rect">
            <a:avLst/>
          </a:prstGeom>
          <a:solidFill>
            <a:sysClr val="window" lastClr="FFFFFF">
              <a:lumMod val="75000"/>
            </a:sysClr>
          </a:solidFill>
          <a:ln w="12700" cap="flat">
            <a:noFill/>
            <a:miter lim="400000"/>
          </a:ln>
          <a:effectLst/>
        </p:spPr>
        <p:txBody>
          <a:bodyPr wrap="square" lIns="45719" tIns="45719" rIns="45719" bIns="45719"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a:lstStyle>
          <a:p>
            <a:pPr marL="0" marR="0" lvl="0" indent="0" algn="ctr" defTabSz="1371600" rtl="0" eaLnBrk="1" fontAlgn="auto" latinLnBrk="0" hangingPunct="0">
              <a:lnSpc>
                <a:spcPct val="100000"/>
              </a:lnSpc>
              <a:spcBef>
                <a:spcPts val="0"/>
              </a:spcBef>
              <a:spcAft>
                <a:spcPts val="0"/>
              </a:spcAft>
              <a:buClrTx/>
              <a:buSzTx/>
              <a:buFontTx/>
              <a:buNone/>
              <a:tabLst/>
              <a:defRPr sz="2700">
                <a:solidFill>
                  <a:srgbClr val="FFFFFF"/>
                </a:solidFill>
              </a:defRPr>
            </a:pPr>
            <a:endParaRPr kumimoji="0" sz="2700" b="0" i="0" u="none" strike="noStrike" kern="0" cap="none" spc="0" normalizeH="0" baseline="0" noProof="0">
              <a:ln>
                <a:noFill/>
              </a:ln>
              <a:solidFill>
                <a:srgbClr val="FFFFFF"/>
              </a:solidFill>
              <a:effectLst/>
              <a:uLnTx/>
              <a:uFillTx/>
              <a:latin typeface="Calibri" panose="020F0502020204030204"/>
              <a:ea typeface="+mn-ea"/>
              <a:cs typeface="+mn-cs"/>
              <a:sym typeface="Calibri"/>
            </a:endParaRPr>
          </a:p>
        </p:txBody>
      </p:sp>
      <p:sp>
        <p:nvSpPr>
          <p:cNvPr id="44" name="Shape 609">
            <a:extLst>
              <a:ext uri="{FF2B5EF4-FFF2-40B4-BE49-F238E27FC236}">
                <a16:creationId xmlns:a16="http://schemas.microsoft.com/office/drawing/2014/main" id="{D3BD6D83-CA3A-4B50-9208-F3E9832803DC}"/>
              </a:ext>
            </a:extLst>
          </p:cNvPr>
          <p:cNvSpPr/>
          <p:nvPr/>
        </p:nvSpPr>
        <p:spPr>
          <a:xfrm>
            <a:off x="6140564" y="1408764"/>
            <a:ext cx="225945" cy="94516"/>
          </a:xfrm>
          <a:prstGeom prst="rect">
            <a:avLst/>
          </a:prstGeom>
          <a:solidFill>
            <a:sysClr val="window" lastClr="FFFFFF">
              <a:lumMod val="50000"/>
            </a:sysClr>
          </a:solidFill>
          <a:ln w="12700" cap="flat">
            <a:noFill/>
            <a:miter lim="400000"/>
          </a:ln>
          <a:effectLst/>
        </p:spPr>
        <p:txBody>
          <a:bodyPr wrap="square" lIns="45719" tIns="45719" rIns="45719" bIns="45719"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a:lstStyle>
          <a:p>
            <a:pPr marL="0" marR="0" lvl="0" indent="0" algn="ctr" defTabSz="914400" rtl="0" eaLnBrk="1" fontAlgn="auto" latinLnBrk="0" hangingPunct="0">
              <a:lnSpc>
                <a:spcPct val="100000"/>
              </a:lnSpc>
              <a:spcBef>
                <a:spcPts val="0"/>
              </a:spcBef>
              <a:spcAft>
                <a:spcPts val="0"/>
              </a:spcAft>
              <a:buClrTx/>
              <a:buSzTx/>
              <a:buFontTx/>
              <a:buNone/>
              <a:tabLst/>
              <a:defRPr>
                <a:solidFill>
                  <a:srgbClr val="FFFFFF"/>
                </a:solidFill>
              </a:defRPr>
            </a:pPr>
            <a:endParaRPr kumimoji="0" sz="1800" b="0" i="0" u="none" strike="noStrike" kern="0" cap="none" spc="0" normalizeH="0" baseline="0" noProof="0">
              <a:ln>
                <a:noFill/>
              </a:ln>
              <a:solidFill>
                <a:srgbClr val="FFFFFF"/>
              </a:solidFill>
              <a:effectLst/>
              <a:uLnTx/>
              <a:uFillTx/>
              <a:latin typeface="Calibri" panose="020F0502020204030204"/>
              <a:ea typeface="+mn-ea"/>
              <a:cs typeface="+mn-cs"/>
              <a:sym typeface="Calibri"/>
            </a:endParaRPr>
          </a:p>
        </p:txBody>
      </p:sp>
      <p:sp>
        <p:nvSpPr>
          <p:cNvPr id="45" name="Freeform: Shape 100">
            <a:extLst>
              <a:ext uri="{FF2B5EF4-FFF2-40B4-BE49-F238E27FC236}">
                <a16:creationId xmlns:a16="http://schemas.microsoft.com/office/drawing/2014/main" id="{D6047E2D-68F4-44DF-A96F-A8B13844F656}"/>
              </a:ext>
            </a:extLst>
          </p:cNvPr>
          <p:cNvSpPr/>
          <p:nvPr/>
        </p:nvSpPr>
        <p:spPr>
          <a:xfrm>
            <a:off x="6184438" y="1828002"/>
            <a:ext cx="138198" cy="748345"/>
          </a:xfrm>
          <a:custGeom>
            <a:avLst/>
            <a:gdLst>
              <a:gd name="connsiteX0" fmla="*/ 138198 w 138198"/>
              <a:gd name="connsiteY0" fmla="*/ 0 h 748345"/>
              <a:gd name="connsiteX1" fmla="*/ 138198 w 138198"/>
              <a:gd name="connsiteY1" fmla="*/ 734949 h 748345"/>
              <a:gd name="connsiteX2" fmla="*/ 0 w 138198"/>
              <a:gd name="connsiteY2" fmla="*/ 748345 h 748345"/>
              <a:gd name="connsiteX3" fmla="*/ 0 w 138198"/>
              <a:gd name="connsiteY3" fmla="*/ 13396 h 748345"/>
              <a:gd name="connsiteX4" fmla="*/ 138198 w 138198"/>
              <a:gd name="connsiteY4" fmla="*/ 0 h 748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198" h="748345">
                <a:moveTo>
                  <a:pt x="138198" y="0"/>
                </a:moveTo>
                <a:lnTo>
                  <a:pt x="138198" y="734949"/>
                </a:lnTo>
                <a:lnTo>
                  <a:pt x="0" y="748345"/>
                </a:lnTo>
                <a:lnTo>
                  <a:pt x="0" y="13396"/>
                </a:lnTo>
                <a:lnTo>
                  <a:pt x="138198" y="0"/>
                </a:lnTo>
                <a:close/>
              </a:path>
            </a:pathLst>
          </a:custGeom>
          <a:solidFill>
            <a:sysClr val="windowText" lastClr="000000">
              <a:alpha val="40000"/>
            </a:sysClr>
          </a:solidFill>
          <a:ln w="12700" cap="flat">
            <a:noFill/>
            <a:miter lim="400000"/>
          </a:ln>
          <a:effectLst/>
        </p:spPr>
        <p:txBody>
          <a:bodyPr wrap="square" lIns="45719" tIns="45719" rIns="45719" bIns="45719"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a:lstStyle>
          <a:p>
            <a:pPr marL="0" marR="0" lvl="0" indent="0" algn="ctr" defTabSz="1371600" rtl="0" eaLnBrk="1" fontAlgn="auto" latinLnBrk="0" hangingPunct="0">
              <a:lnSpc>
                <a:spcPct val="100000"/>
              </a:lnSpc>
              <a:spcBef>
                <a:spcPts val="0"/>
              </a:spcBef>
              <a:spcAft>
                <a:spcPts val="0"/>
              </a:spcAft>
              <a:buClrTx/>
              <a:buSzTx/>
              <a:buFontTx/>
              <a:buNone/>
              <a:tabLst/>
              <a:defRPr sz="2700">
                <a:solidFill>
                  <a:srgbClr val="FFFFFF"/>
                </a:solidFill>
              </a:defRPr>
            </a:pPr>
            <a:endParaRPr kumimoji="0" sz="2700" b="0" i="0" u="none" strike="noStrike" kern="0" cap="none" spc="0" normalizeH="0" baseline="0" noProof="0">
              <a:ln>
                <a:noFill/>
              </a:ln>
              <a:solidFill>
                <a:srgbClr val="FFFFFF"/>
              </a:solidFill>
              <a:effectLst/>
              <a:uLnTx/>
              <a:uFillTx/>
              <a:latin typeface="Calibri" panose="020F0502020204030204"/>
              <a:ea typeface="+mn-ea"/>
              <a:cs typeface="+mn-cs"/>
              <a:sym typeface="Calibri"/>
            </a:endParaRPr>
          </a:p>
        </p:txBody>
      </p:sp>
      <p:sp>
        <p:nvSpPr>
          <p:cNvPr id="46" name="Freeform: Shape 99">
            <a:extLst>
              <a:ext uri="{FF2B5EF4-FFF2-40B4-BE49-F238E27FC236}">
                <a16:creationId xmlns:a16="http://schemas.microsoft.com/office/drawing/2014/main" id="{9EC06359-DEEE-4163-A865-C391E4C43EAD}"/>
              </a:ext>
            </a:extLst>
          </p:cNvPr>
          <p:cNvSpPr/>
          <p:nvPr/>
        </p:nvSpPr>
        <p:spPr>
          <a:xfrm>
            <a:off x="6184438" y="2803981"/>
            <a:ext cx="138198" cy="731520"/>
          </a:xfrm>
          <a:custGeom>
            <a:avLst/>
            <a:gdLst>
              <a:gd name="connsiteX0" fmla="*/ 0 w 138198"/>
              <a:gd name="connsiteY0" fmla="*/ 0 h 731520"/>
              <a:gd name="connsiteX1" fmla="*/ 138198 w 138198"/>
              <a:gd name="connsiteY1" fmla="*/ 0 h 731520"/>
              <a:gd name="connsiteX2" fmla="*/ 138198 w 138198"/>
              <a:gd name="connsiteY2" fmla="*/ 731520 h 731520"/>
              <a:gd name="connsiteX3" fmla="*/ 0 w 138198"/>
              <a:gd name="connsiteY3" fmla="*/ 731520 h 731520"/>
              <a:gd name="connsiteX4" fmla="*/ 0 w 138198"/>
              <a:gd name="connsiteY4" fmla="*/ 0 h 7315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198" h="731520">
                <a:moveTo>
                  <a:pt x="0" y="0"/>
                </a:moveTo>
                <a:lnTo>
                  <a:pt x="138198" y="0"/>
                </a:lnTo>
                <a:lnTo>
                  <a:pt x="138198" y="731520"/>
                </a:lnTo>
                <a:lnTo>
                  <a:pt x="0" y="731520"/>
                </a:lnTo>
                <a:lnTo>
                  <a:pt x="0" y="0"/>
                </a:lnTo>
                <a:close/>
              </a:path>
            </a:pathLst>
          </a:custGeom>
          <a:solidFill>
            <a:sysClr val="windowText" lastClr="000000">
              <a:alpha val="40000"/>
            </a:sysClr>
          </a:solidFill>
          <a:ln w="12700" cap="flat">
            <a:noFill/>
            <a:miter lim="400000"/>
          </a:ln>
          <a:effectLst/>
        </p:spPr>
        <p:txBody>
          <a:bodyPr wrap="square" lIns="45719" tIns="45719" rIns="45719" bIns="45719"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a:lstStyle>
          <a:p>
            <a:pPr marL="0" marR="0" lvl="0" indent="0" algn="ctr" defTabSz="1371600" rtl="0" eaLnBrk="1" fontAlgn="auto" latinLnBrk="0" hangingPunct="0">
              <a:lnSpc>
                <a:spcPct val="100000"/>
              </a:lnSpc>
              <a:spcBef>
                <a:spcPts val="0"/>
              </a:spcBef>
              <a:spcAft>
                <a:spcPts val="0"/>
              </a:spcAft>
              <a:buClrTx/>
              <a:buSzTx/>
              <a:buFontTx/>
              <a:buNone/>
              <a:tabLst/>
              <a:defRPr sz="2700">
                <a:solidFill>
                  <a:srgbClr val="FFFFFF"/>
                </a:solidFill>
              </a:defRPr>
            </a:pPr>
            <a:endParaRPr kumimoji="0" sz="2700" b="0" i="0" u="none" strike="noStrike" kern="0" cap="none" spc="0" normalizeH="0" baseline="0" noProof="0">
              <a:ln>
                <a:noFill/>
              </a:ln>
              <a:solidFill>
                <a:srgbClr val="FFFFFF"/>
              </a:solidFill>
              <a:effectLst/>
              <a:uLnTx/>
              <a:uFillTx/>
              <a:latin typeface="Calibri" panose="020F0502020204030204"/>
              <a:ea typeface="+mn-ea"/>
              <a:cs typeface="+mn-cs"/>
              <a:sym typeface="Calibri"/>
            </a:endParaRPr>
          </a:p>
        </p:txBody>
      </p:sp>
      <p:sp>
        <p:nvSpPr>
          <p:cNvPr id="47" name="Freeform: Shape 98">
            <a:extLst>
              <a:ext uri="{FF2B5EF4-FFF2-40B4-BE49-F238E27FC236}">
                <a16:creationId xmlns:a16="http://schemas.microsoft.com/office/drawing/2014/main" id="{9C9DE30F-AE41-419E-8FA0-18A3DFD23BD8}"/>
              </a:ext>
            </a:extLst>
          </p:cNvPr>
          <p:cNvSpPr/>
          <p:nvPr/>
        </p:nvSpPr>
        <p:spPr>
          <a:xfrm>
            <a:off x="6184438" y="3764660"/>
            <a:ext cx="138198" cy="745301"/>
          </a:xfrm>
          <a:custGeom>
            <a:avLst/>
            <a:gdLst>
              <a:gd name="connsiteX0" fmla="*/ 138198 w 138198"/>
              <a:gd name="connsiteY0" fmla="*/ 0 h 745301"/>
              <a:gd name="connsiteX1" fmla="*/ 138198 w 138198"/>
              <a:gd name="connsiteY1" fmla="*/ 733973 h 745301"/>
              <a:gd name="connsiteX2" fmla="*/ 0 w 138198"/>
              <a:gd name="connsiteY2" fmla="*/ 745301 h 745301"/>
              <a:gd name="connsiteX3" fmla="*/ 0 w 138198"/>
              <a:gd name="connsiteY3" fmla="*/ 11327 h 745301"/>
              <a:gd name="connsiteX4" fmla="*/ 138198 w 138198"/>
              <a:gd name="connsiteY4" fmla="*/ 0 h 7453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198" h="745301">
                <a:moveTo>
                  <a:pt x="138198" y="0"/>
                </a:moveTo>
                <a:lnTo>
                  <a:pt x="138198" y="733973"/>
                </a:lnTo>
                <a:lnTo>
                  <a:pt x="0" y="745301"/>
                </a:lnTo>
                <a:lnTo>
                  <a:pt x="0" y="11327"/>
                </a:lnTo>
                <a:lnTo>
                  <a:pt x="138198" y="0"/>
                </a:lnTo>
                <a:close/>
              </a:path>
            </a:pathLst>
          </a:custGeom>
          <a:solidFill>
            <a:sysClr val="windowText" lastClr="000000">
              <a:alpha val="40000"/>
            </a:sysClr>
          </a:solidFill>
          <a:ln w="12700" cap="flat">
            <a:noFill/>
            <a:miter lim="400000"/>
          </a:ln>
          <a:effectLst/>
        </p:spPr>
        <p:txBody>
          <a:bodyPr wrap="square" lIns="45719" tIns="45719" rIns="45719" bIns="45719"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a:lstStyle>
          <a:p>
            <a:pPr marL="0" marR="0" lvl="0" indent="0" algn="ctr" defTabSz="1371600" rtl="0" eaLnBrk="1" fontAlgn="auto" latinLnBrk="0" hangingPunct="0">
              <a:lnSpc>
                <a:spcPct val="100000"/>
              </a:lnSpc>
              <a:spcBef>
                <a:spcPts val="0"/>
              </a:spcBef>
              <a:spcAft>
                <a:spcPts val="0"/>
              </a:spcAft>
              <a:buClrTx/>
              <a:buSzTx/>
              <a:buFontTx/>
              <a:buNone/>
              <a:tabLst/>
              <a:defRPr sz="2700">
                <a:solidFill>
                  <a:srgbClr val="FFFFFF"/>
                </a:solidFill>
              </a:defRPr>
            </a:pPr>
            <a:endParaRPr kumimoji="0" sz="2700" b="0" i="0" u="none" strike="noStrike" kern="0" cap="none" spc="0" normalizeH="0" baseline="0" noProof="0">
              <a:ln>
                <a:noFill/>
              </a:ln>
              <a:solidFill>
                <a:srgbClr val="FFFFFF"/>
              </a:solidFill>
              <a:effectLst/>
              <a:uLnTx/>
              <a:uFillTx/>
              <a:latin typeface="Calibri" panose="020F0502020204030204"/>
              <a:ea typeface="+mn-ea"/>
              <a:cs typeface="+mn-cs"/>
              <a:sym typeface="Calibri"/>
            </a:endParaRPr>
          </a:p>
        </p:txBody>
      </p:sp>
      <p:sp>
        <p:nvSpPr>
          <p:cNvPr id="48" name="Freeform: Shape 97">
            <a:extLst>
              <a:ext uri="{FF2B5EF4-FFF2-40B4-BE49-F238E27FC236}">
                <a16:creationId xmlns:a16="http://schemas.microsoft.com/office/drawing/2014/main" id="{702BB405-1907-4419-AF62-413856D63906}"/>
              </a:ext>
            </a:extLst>
          </p:cNvPr>
          <p:cNvSpPr/>
          <p:nvPr/>
        </p:nvSpPr>
        <p:spPr>
          <a:xfrm>
            <a:off x="6184438" y="4731947"/>
            <a:ext cx="138198" cy="745863"/>
          </a:xfrm>
          <a:custGeom>
            <a:avLst/>
            <a:gdLst>
              <a:gd name="connsiteX0" fmla="*/ 0 w 138198"/>
              <a:gd name="connsiteY0" fmla="*/ 0 h 745863"/>
              <a:gd name="connsiteX1" fmla="*/ 138198 w 138198"/>
              <a:gd name="connsiteY1" fmla="*/ 11719 h 745863"/>
              <a:gd name="connsiteX2" fmla="*/ 138198 w 138198"/>
              <a:gd name="connsiteY2" fmla="*/ 745863 h 745863"/>
              <a:gd name="connsiteX3" fmla="*/ 0 w 138198"/>
              <a:gd name="connsiteY3" fmla="*/ 734145 h 745863"/>
              <a:gd name="connsiteX4" fmla="*/ 0 w 138198"/>
              <a:gd name="connsiteY4" fmla="*/ 0 h 7458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198" h="745863">
                <a:moveTo>
                  <a:pt x="0" y="0"/>
                </a:moveTo>
                <a:lnTo>
                  <a:pt x="138198" y="11719"/>
                </a:lnTo>
                <a:lnTo>
                  <a:pt x="138198" y="745863"/>
                </a:lnTo>
                <a:lnTo>
                  <a:pt x="0" y="734145"/>
                </a:lnTo>
                <a:lnTo>
                  <a:pt x="0" y="0"/>
                </a:lnTo>
                <a:close/>
              </a:path>
            </a:pathLst>
          </a:custGeom>
          <a:solidFill>
            <a:sysClr val="windowText" lastClr="000000">
              <a:alpha val="40000"/>
            </a:sysClr>
          </a:solidFill>
          <a:ln w="12700" cap="flat">
            <a:noFill/>
            <a:miter lim="400000"/>
          </a:ln>
          <a:effectLst/>
        </p:spPr>
        <p:txBody>
          <a:bodyPr wrap="square" lIns="45719" tIns="45719" rIns="45719" bIns="45719"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a:lstStyle>
          <a:p>
            <a:pPr marL="0" marR="0" lvl="0" indent="0" algn="ctr" defTabSz="1371600" rtl="0" eaLnBrk="1" fontAlgn="auto" latinLnBrk="0" hangingPunct="0">
              <a:lnSpc>
                <a:spcPct val="100000"/>
              </a:lnSpc>
              <a:spcBef>
                <a:spcPts val="0"/>
              </a:spcBef>
              <a:spcAft>
                <a:spcPts val="0"/>
              </a:spcAft>
              <a:buClrTx/>
              <a:buSzTx/>
              <a:buFontTx/>
              <a:buNone/>
              <a:tabLst/>
              <a:defRPr sz="2700">
                <a:solidFill>
                  <a:srgbClr val="FFFFFF"/>
                </a:solidFill>
              </a:defRPr>
            </a:pPr>
            <a:endParaRPr kumimoji="0" sz="2700" b="0" i="0" u="none" strike="noStrike" kern="0" cap="none" spc="0" normalizeH="0" baseline="0" noProof="0">
              <a:ln>
                <a:noFill/>
              </a:ln>
              <a:solidFill>
                <a:srgbClr val="FFFFFF"/>
              </a:solidFill>
              <a:effectLst/>
              <a:uLnTx/>
              <a:uFillTx/>
              <a:latin typeface="Calibri" panose="020F0502020204030204"/>
              <a:ea typeface="+mn-ea"/>
              <a:cs typeface="+mn-cs"/>
              <a:sym typeface="Calibri"/>
            </a:endParaRPr>
          </a:p>
        </p:txBody>
      </p:sp>
      <p:sp>
        <p:nvSpPr>
          <p:cNvPr id="49" name="Shape 611">
            <a:extLst>
              <a:ext uri="{FF2B5EF4-FFF2-40B4-BE49-F238E27FC236}">
                <a16:creationId xmlns:a16="http://schemas.microsoft.com/office/drawing/2014/main" id="{99D82432-44E2-45A2-ADD3-0C7D66D2A503}"/>
              </a:ext>
            </a:extLst>
          </p:cNvPr>
          <p:cNvSpPr/>
          <p:nvPr/>
        </p:nvSpPr>
        <p:spPr>
          <a:xfrm rot="21267794">
            <a:off x="4881936" y="1710372"/>
            <a:ext cx="2743200" cy="731520"/>
          </a:xfrm>
          <a:prstGeom prst="notchedRightArrow">
            <a:avLst>
              <a:gd name="adj1" fmla="val 100000"/>
              <a:gd name="adj2" fmla="val 50000"/>
            </a:avLst>
          </a:prstGeom>
          <a:gradFill rotWithShape="1">
            <a:gsLst>
              <a:gs pos="0">
                <a:srgbClr val="4CC1EF">
                  <a:satMod val="103000"/>
                  <a:lumMod val="102000"/>
                  <a:tint val="94000"/>
                </a:srgbClr>
              </a:gs>
              <a:gs pos="50000">
                <a:srgbClr val="4CC1EF">
                  <a:satMod val="110000"/>
                  <a:lumMod val="100000"/>
                  <a:shade val="100000"/>
                </a:srgbClr>
              </a:gs>
              <a:gs pos="100000">
                <a:srgbClr val="4CC1EF">
                  <a:lumMod val="99000"/>
                  <a:satMod val="120000"/>
                  <a:shade val="78000"/>
                </a:srgbClr>
              </a:gs>
            </a:gsLst>
            <a:lin ang="5400000" scaled="0"/>
          </a:gradFill>
          <a:ln w="6350" cap="flat" cmpd="sng" algn="ctr">
            <a:noFill/>
            <a:prstDash val="solid"/>
            <a:miter lim="800000"/>
          </a:ln>
          <a:effectLst/>
        </p:spPr>
        <p:txBody>
          <a:bodyPr wrap="square" lIns="45719" tIns="45719" rIns="45719" bIns="45719"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a:lstStyle>
          <a:p>
            <a:pPr marL="0" marR="0" lvl="0" indent="0" algn="ctr" defTabSz="914400" rtl="0" eaLnBrk="1" fontAlgn="auto" latinLnBrk="0" hangingPunct="0">
              <a:lnSpc>
                <a:spcPct val="100000"/>
              </a:lnSpc>
              <a:spcBef>
                <a:spcPts val="0"/>
              </a:spcBef>
              <a:spcAft>
                <a:spcPts val="0"/>
              </a:spcAft>
              <a:buClrTx/>
              <a:buSzTx/>
              <a:buFontTx/>
              <a:buNone/>
              <a:tabLst/>
              <a:defRPr sz="2800" b="1">
                <a:solidFill>
                  <a:srgbClr val="FFFFFF"/>
                </a:solidFill>
                <a:latin typeface="Helvetica"/>
                <a:ea typeface="Helvetica"/>
                <a:cs typeface="Helvetica"/>
                <a:sym typeface="Helvetica"/>
              </a:defRPr>
            </a:pPr>
            <a:r>
              <a:rPr kumimoji="0" lang="en-US" sz="3200" b="1"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Helvetica"/>
                <a:ea typeface="Helvetica"/>
                <a:cs typeface="Helvetica"/>
                <a:sym typeface="Helvetica"/>
              </a:rPr>
              <a:t>Mockups</a:t>
            </a:r>
            <a:endParaRPr kumimoji="0" sz="3200" b="1"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Helvetica"/>
              <a:ea typeface="Helvetica"/>
              <a:cs typeface="Helvetica"/>
              <a:sym typeface="Helvetica"/>
            </a:endParaRPr>
          </a:p>
        </p:txBody>
      </p:sp>
      <p:sp>
        <p:nvSpPr>
          <p:cNvPr id="50" name="Shape 614">
            <a:extLst>
              <a:ext uri="{FF2B5EF4-FFF2-40B4-BE49-F238E27FC236}">
                <a16:creationId xmlns:a16="http://schemas.microsoft.com/office/drawing/2014/main" id="{24BE9EA5-9685-4EC3-AE9F-C28FA3F03F40}"/>
              </a:ext>
            </a:extLst>
          </p:cNvPr>
          <p:cNvSpPr/>
          <p:nvPr/>
        </p:nvSpPr>
        <p:spPr>
          <a:xfrm flipH="1">
            <a:off x="4881936" y="2677940"/>
            <a:ext cx="2743200" cy="731520"/>
          </a:xfrm>
          <a:prstGeom prst="notchedRightArrow">
            <a:avLst>
              <a:gd name="adj1" fmla="val 100000"/>
              <a:gd name="adj2" fmla="val 50000"/>
            </a:avLst>
          </a:prstGeom>
          <a:gradFill rotWithShape="1">
            <a:gsLst>
              <a:gs pos="0">
                <a:srgbClr val="F7931F">
                  <a:satMod val="103000"/>
                  <a:lumMod val="102000"/>
                  <a:tint val="94000"/>
                </a:srgbClr>
              </a:gs>
              <a:gs pos="50000">
                <a:srgbClr val="F7931F">
                  <a:satMod val="110000"/>
                  <a:lumMod val="100000"/>
                  <a:shade val="100000"/>
                </a:srgbClr>
              </a:gs>
              <a:gs pos="100000">
                <a:srgbClr val="F7931F">
                  <a:lumMod val="99000"/>
                  <a:satMod val="120000"/>
                  <a:shade val="78000"/>
                </a:srgbClr>
              </a:gs>
            </a:gsLst>
            <a:lin ang="5400000" scaled="0"/>
          </a:gradFill>
          <a:ln w="6350" cap="flat" cmpd="sng" algn="ctr">
            <a:noFill/>
            <a:prstDash val="solid"/>
            <a:miter lim="800000"/>
          </a:ln>
          <a:effectLst/>
        </p:spPr>
        <p:txBody>
          <a:bodyPr wrap="square" lIns="45719" tIns="45719" rIns="45719" bIns="45719"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a:lstStyle>
          <a:p>
            <a:pPr lvl="0" algn="ctr">
              <a:defRPr sz="2800" b="1">
                <a:solidFill>
                  <a:srgbClr val="FFFFFF"/>
                </a:solidFill>
                <a:latin typeface="Helvetica"/>
                <a:ea typeface="Helvetica"/>
                <a:cs typeface="Helvetica"/>
                <a:sym typeface="Helvetica"/>
              </a:defRPr>
            </a:pPr>
            <a:r>
              <a:rPr lang="en-US" sz="2400" dirty="0"/>
              <a:t>Wireframes</a:t>
            </a:r>
            <a:endParaRPr kumimoji="0" sz="2400" b="1"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Helvetica"/>
              <a:ea typeface="Helvetica"/>
              <a:cs typeface="Helvetica"/>
              <a:sym typeface="Helvetica"/>
            </a:endParaRPr>
          </a:p>
        </p:txBody>
      </p:sp>
      <p:sp>
        <p:nvSpPr>
          <p:cNvPr id="51" name="Shape 617">
            <a:extLst>
              <a:ext uri="{FF2B5EF4-FFF2-40B4-BE49-F238E27FC236}">
                <a16:creationId xmlns:a16="http://schemas.microsoft.com/office/drawing/2014/main" id="{61EEF72D-AE5E-44C8-A951-E19FF7759269}"/>
              </a:ext>
            </a:extLst>
          </p:cNvPr>
          <p:cNvSpPr/>
          <p:nvPr/>
        </p:nvSpPr>
        <p:spPr>
          <a:xfrm rot="21318851">
            <a:off x="4881936" y="3645508"/>
            <a:ext cx="2743200" cy="731520"/>
          </a:xfrm>
          <a:prstGeom prst="notchedRightArrow">
            <a:avLst>
              <a:gd name="adj1" fmla="val 100000"/>
              <a:gd name="adj2" fmla="val 50000"/>
            </a:avLst>
          </a:prstGeom>
          <a:gradFill rotWithShape="1">
            <a:gsLst>
              <a:gs pos="0">
                <a:srgbClr val="A2B969">
                  <a:satMod val="103000"/>
                  <a:lumMod val="102000"/>
                  <a:tint val="94000"/>
                </a:srgbClr>
              </a:gs>
              <a:gs pos="50000">
                <a:srgbClr val="A2B969">
                  <a:satMod val="110000"/>
                  <a:lumMod val="100000"/>
                  <a:shade val="100000"/>
                </a:srgbClr>
              </a:gs>
              <a:gs pos="100000">
                <a:srgbClr val="A2B969">
                  <a:lumMod val="99000"/>
                  <a:satMod val="120000"/>
                  <a:shade val="78000"/>
                </a:srgbClr>
              </a:gs>
            </a:gsLst>
            <a:lin ang="5400000" scaled="0"/>
          </a:gradFill>
          <a:ln w="6350" cap="flat" cmpd="sng" algn="ctr">
            <a:noFill/>
            <a:prstDash val="solid"/>
            <a:miter lim="800000"/>
          </a:ln>
          <a:effectLst/>
        </p:spPr>
        <p:txBody>
          <a:bodyPr wrap="square" lIns="45719" tIns="45719" rIns="45719" bIns="45719"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a:lstStyle>
          <a:p>
            <a:pPr lvl="0" algn="ctr">
              <a:defRPr sz="2800" b="1">
                <a:solidFill>
                  <a:srgbClr val="FFFFFF"/>
                </a:solidFill>
                <a:latin typeface="Helvetica"/>
                <a:ea typeface="Helvetica"/>
                <a:cs typeface="Helvetica"/>
                <a:sym typeface="Helvetica"/>
              </a:defRPr>
            </a:pPr>
            <a:r>
              <a:rPr lang="en-US" sz="2400" dirty="0"/>
              <a:t>Prototypes</a:t>
            </a:r>
            <a:endParaRPr kumimoji="0" sz="2400" b="1"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Helvetica"/>
              <a:ea typeface="Helvetica"/>
              <a:cs typeface="Helvetica"/>
              <a:sym typeface="Helvetica"/>
            </a:endParaRPr>
          </a:p>
        </p:txBody>
      </p:sp>
      <p:sp>
        <p:nvSpPr>
          <p:cNvPr id="71" name="TextBox 70">
            <a:extLst>
              <a:ext uri="{FF2B5EF4-FFF2-40B4-BE49-F238E27FC236}">
                <a16:creationId xmlns:a16="http://schemas.microsoft.com/office/drawing/2014/main" id="{A6883B81-54BC-4FC5-B932-3E00C02FE8A5}"/>
              </a:ext>
            </a:extLst>
          </p:cNvPr>
          <p:cNvSpPr txBox="1"/>
          <p:nvPr/>
        </p:nvSpPr>
        <p:spPr>
          <a:xfrm>
            <a:off x="7879318" y="1316036"/>
            <a:ext cx="3948028" cy="1477328"/>
          </a:xfrm>
          <a:prstGeom prst="rect">
            <a:avLst/>
          </a:prstGeom>
          <a:noFill/>
        </p:spPr>
        <p:txBody>
          <a:bodyPr wrap="square" lIns="0" rIns="0" rtlCol="0" anchor="t">
            <a:spAutoFit/>
          </a:bodyPr>
          <a:lstStyle/>
          <a:p>
            <a:pPr lvl="0" algn="just">
              <a:defRPr/>
            </a:pPr>
            <a:r>
              <a:rPr lang="en-US" dirty="0"/>
              <a:t>The mockups are about presenting how what the final product would look like. The mockup model demonstrates all the graphics, typography, colors and other page elements.</a:t>
            </a:r>
            <a:endParaRPr kumimoji="0" lang="en-US" b="0" i="0" u="none" strike="noStrike" kern="0" cap="none" spc="0" normalizeH="0" baseline="0" noProof="0" dirty="0">
              <a:ln>
                <a:noFill/>
              </a:ln>
              <a:solidFill>
                <a:prstClr val="black">
                  <a:lumMod val="65000"/>
                  <a:lumOff val="35000"/>
                </a:prstClr>
              </a:solidFill>
              <a:effectLst/>
              <a:uLnTx/>
              <a:uFillTx/>
            </a:endParaRPr>
          </a:p>
        </p:txBody>
      </p:sp>
      <p:sp>
        <p:nvSpPr>
          <p:cNvPr id="82" name="TextBox 81">
            <a:extLst>
              <a:ext uri="{FF2B5EF4-FFF2-40B4-BE49-F238E27FC236}">
                <a16:creationId xmlns:a16="http://schemas.microsoft.com/office/drawing/2014/main" id="{B5D5E20E-EF63-4760-BD3D-A7507F52F87E}"/>
              </a:ext>
            </a:extLst>
          </p:cNvPr>
          <p:cNvSpPr txBox="1"/>
          <p:nvPr/>
        </p:nvSpPr>
        <p:spPr>
          <a:xfrm>
            <a:off x="608753" y="2533940"/>
            <a:ext cx="3990110" cy="1477328"/>
          </a:xfrm>
          <a:prstGeom prst="rect">
            <a:avLst/>
          </a:prstGeom>
          <a:noFill/>
        </p:spPr>
        <p:txBody>
          <a:bodyPr wrap="square" lIns="0" rIns="0" rtlCol="0" anchor="t">
            <a:spAutoFit/>
          </a:bodyPr>
          <a:lstStyle/>
          <a:p>
            <a:pPr lvl="0" algn="just">
              <a:defRPr/>
            </a:pPr>
            <a:r>
              <a:rPr lang="en-US" dirty="0"/>
              <a:t>The wireframes are about functionality</a:t>
            </a:r>
            <a:r>
              <a:rPr lang="uk-UA" dirty="0"/>
              <a:t>.</a:t>
            </a:r>
            <a:r>
              <a:rPr lang="en-US" dirty="0"/>
              <a:t> While the wireframe is visually stunted, the mockup is close to the final version in appearance, though it lacks the functionality of a prototype.</a:t>
            </a:r>
          </a:p>
        </p:txBody>
      </p:sp>
      <p:sp>
        <p:nvSpPr>
          <p:cNvPr id="3" name="Прямоугольник 2"/>
          <p:cNvSpPr/>
          <p:nvPr/>
        </p:nvSpPr>
        <p:spPr>
          <a:xfrm>
            <a:off x="5977217" y="3244334"/>
            <a:ext cx="237566" cy="369332"/>
          </a:xfrm>
          <a:prstGeom prst="rect">
            <a:avLst/>
          </a:prstGeom>
        </p:spPr>
        <p:txBody>
          <a:bodyPr wrap="none">
            <a:spAutoFit/>
          </a:bodyPr>
          <a:lstStyle/>
          <a:p>
            <a:r>
              <a:rPr lang="uk-UA" dirty="0"/>
              <a:t> </a:t>
            </a:r>
          </a:p>
        </p:txBody>
      </p:sp>
      <p:sp>
        <p:nvSpPr>
          <p:cNvPr id="4" name="Прямоугольник 3"/>
          <p:cNvSpPr/>
          <p:nvPr/>
        </p:nvSpPr>
        <p:spPr>
          <a:xfrm>
            <a:off x="5977217" y="3244334"/>
            <a:ext cx="237566" cy="369332"/>
          </a:xfrm>
          <a:prstGeom prst="rect">
            <a:avLst/>
          </a:prstGeom>
        </p:spPr>
        <p:txBody>
          <a:bodyPr wrap="none">
            <a:spAutoFit/>
          </a:bodyPr>
          <a:lstStyle/>
          <a:p>
            <a:r>
              <a:rPr lang="uk-UA" dirty="0"/>
              <a:t> </a:t>
            </a:r>
          </a:p>
        </p:txBody>
      </p:sp>
      <p:sp>
        <p:nvSpPr>
          <p:cNvPr id="7" name="Прямоугольник 6"/>
          <p:cNvSpPr/>
          <p:nvPr/>
        </p:nvSpPr>
        <p:spPr>
          <a:xfrm>
            <a:off x="6291080" y="4859172"/>
            <a:ext cx="237566" cy="369332"/>
          </a:xfrm>
          <a:prstGeom prst="rect">
            <a:avLst/>
          </a:prstGeom>
        </p:spPr>
        <p:txBody>
          <a:bodyPr wrap="none">
            <a:spAutoFit/>
          </a:bodyPr>
          <a:lstStyle/>
          <a:p>
            <a:r>
              <a:rPr lang="uk-UA" dirty="0"/>
              <a:t> </a:t>
            </a:r>
          </a:p>
        </p:txBody>
      </p:sp>
      <p:sp>
        <p:nvSpPr>
          <p:cNvPr id="8" name="Прямоугольник 7"/>
          <p:cNvSpPr/>
          <p:nvPr/>
        </p:nvSpPr>
        <p:spPr>
          <a:xfrm>
            <a:off x="1696950" y="5927110"/>
            <a:ext cx="9425825" cy="369332"/>
          </a:xfrm>
          <a:prstGeom prst="rect">
            <a:avLst/>
          </a:prstGeom>
        </p:spPr>
        <p:txBody>
          <a:bodyPr wrap="square">
            <a:spAutoFit/>
          </a:bodyPr>
          <a:lstStyle/>
          <a:p>
            <a:pPr algn="ctr"/>
            <a:r>
              <a:rPr lang="en-US" b="1" dirty="0">
                <a:solidFill>
                  <a:srgbClr val="333333"/>
                </a:solidFill>
                <a:latin typeface="ChronicaPro-Regular"/>
              </a:rPr>
              <a:t>After </a:t>
            </a:r>
            <a:r>
              <a:rPr lang="en-US" b="1" dirty="0" err="1">
                <a:solidFill>
                  <a:srgbClr val="333333"/>
                </a:solidFill>
                <a:latin typeface="ChronicaPro-Regular"/>
              </a:rPr>
              <a:t>wireframing</a:t>
            </a:r>
            <a:r>
              <a:rPr lang="en-US" b="1" dirty="0">
                <a:solidFill>
                  <a:srgbClr val="333333"/>
                </a:solidFill>
                <a:latin typeface="ChronicaPro-Regular"/>
              </a:rPr>
              <a:t> and prototyping we can focus on the visual design of all elements.</a:t>
            </a:r>
            <a:endParaRPr lang="uk-UA" b="1" dirty="0"/>
          </a:p>
        </p:txBody>
      </p:sp>
      <p:sp>
        <p:nvSpPr>
          <p:cNvPr id="11" name="Прямоугольник 10"/>
          <p:cNvSpPr/>
          <p:nvPr/>
        </p:nvSpPr>
        <p:spPr>
          <a:xfrm>
            <a:off x="7757074" y="3473162"/>
            <a:ext cx="4259335" cy="1200329"/>
          </a:xfrm>
          <a:prstGeom prst="rect">
            <a:avLst/>
          </a:prstGeom>
        </p:spPr>
        <p:txBody>
          <a:bodyPr wrap="square">
            <a:spAutoFit/>
          </a:bodyPr>
          <a:lstStyle/>
          <a:p>
            <a:r>
              <a:rPr lang="en-US" dirty="0"/>
              <a:t> Prototype generally gives customers and/or end-users an ability to click around the elements of the interface and simulate the way the app will actually work.</a:t>
            </a:r>
            <a:endParaRPr lang="uk-UA" dirty="0"/>
          </a:p>
        </p:txBody>
      </p:sp>
      <p:pic>
        <p:nvPicPr>
          <p:cNvPr id="19" name="Рисунок 184"/>
          <p:cNvPicPr>
            <a:picLocks noChangeAspect="1"/>
          </p:cNvPicPr>
          <p:nvPr/>
        </p:nvPicPr>
        <p:blipFill>
          <a:blip r:embed="rId3"/>
          <a:stretch>
            <a:fillRect/>
          </a:stretch>
        </p:blipFill>
        <p:spPr>
          <a:xfrm>
            <a:off x="0" y="6482265"/>
            <a:ext cx="12192000" cy="391792"/>
          </a:xfrm>
          <a:prstGeom prst="rect">
            <a:avLst/>
          </a:prstGeom>
        </p:spPr>
      </p:pic>
    </p:spTree>
    <p:extLst>
      <p:ext uri="{BB962C8B-B14F-4D97-AF65-F5344CB8AC3E}">
        <p14:creationId xmlns:p14="http://schemas.microsoft.com/office/powerpoint/2010/main" val="40647537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The Differences Between Wireframe, Mockup and Prototyp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43075" y="1497012"/>
            <a:ext cx="8572500" cy="4800601"/>
          </a:xfrm>
          <a:prstGeom prst="rect">
            <a:avLst/>
          </a:prstGeom>
          <a:noFill/>
          <a:extLst>
            <a:ext uri="{909E8E84-426E-40DD-AFC4-6F175D3DCCD1}">
              <a14:hiddenFill xmlns:a14="http://schemas.microsoft.com/office/drawing/2010/main">
                <a:solidFill>
                  <a:srgbClr val="FFFFFF"/>
                </a:solidFill>
              </a14:hiddenFill>
            </a:ext>
          </a:extLst>
        </p:spPr>
      </p:pic>
      <p:sp>
        <p:nvSpPr>
          <p:cNvPr id="4" name="Прямоугольник 3"/>
          <p:cNvSpPr/>
          <p:nvPr/>
        </p:nvSpPr>
        <p:spPr>
          <a:xfrm>
            <a:off x="1536700" y="411371"/>
            <a:ext cx="12293600" cy="769441"/>
          </a:xfrm>
          <a:prstGeom prst="rect">
            <a:avLst/>
          </a:prstGeom>
        </p:spPr>
        <p:txBody>
          <a:bodyPr wrap="square">
            <a:spAutoFit/>
          </a:bodyPr>
          <a:lstStyle/>
          <a:p>
            <a:r>
              <a:rPr lang="en-US" sz="4400" dirty="0">
                <a:solidFill>
                  <a:prstClr val="black"/>
                </a:solidFill>
                <a:latin typeface="Calibri Light" panose="020F0302020204030204"/>
                <a:ea typeface="+mj-ea"/>
                <a:cs typeface="+mj-cs"/>
              </a:rPr>
              <a:t>Mockups vs wireframes and prototypes</a:t>
            </a:r>
            <a:endParaRPr lang="uk-UA" dirty="0"/>
          </a:p>
        </p:txBody>
      </p:sp>
      <p:pic>
        <p:nvPicPr>
          <p:cNvPr id="5" name="Рисунок 184"/>
          <p:cNvPicPr>
            <a:picLocks noChangeAspect="1"/>
          </p:cNvPicPr>
          <p:nvPr/>
        </p:nvPicPr>
        <p:blipFill>
          <a:blip r:embed="rId3"/>
          <a:stretch>
            <a:fillRect/>
          </a:stretch>
        </p:blipFill>
        <p:spPr>
          <a:xfrm>
            <a:off x="0" y="6482265"/>
            <a:ext cx="12192000" cy="391792"/>
          </a:xfrm>
          <a:prstGeom prst="rect">
            <a:avLst/>
          </a:prstGeom>
        </p:spPr>
      </p:pic>
    </p:spTree>
    <p:extLst>
      <p:ext uri="{BB962C8B-B14F-4D97-AF65-F5344CB8AC3E}">
        <p14:creationId xmlns:p14="http://schemas.microsoft.com/office/powerpoint/2010/main" val="27291259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2" name="Shape 362"/>
          <p:cNvSpPr txBox="1">
            <a:spLocks noGrp="1"/>
          </p:cNvSpPr>
          <p:nvPr>
            <p:ph type="body" idx="1"/>
          </p:nvPr>
        </p:nvSpPr>
        <p:spPr>
          <a:xfrm>
            <a:off x="661945" y="1525665"/>
            <a:ext cx="10952115" cy="2430800"/>
          </a:xfrm>
          <a:prstGeom prst="rect">
            <a:avLst/>
          </a:prstGeom>
        </p:spPr>
        <p:txBody>
          <a:bodyPr spcFirstLastPara="1" vert="horz" wrap="square" lIns="121900" tIns="121900" rIns="121900" bIns="121900" rtlCol="0" anchor="t" anchorCtr="0">
            <a:noAutofit/>
          </a:bodyPr>
          <a:lstStyle/>
          <a:p>
            <a:pPr>
              <a:buClr>
                <a:schemeClr val="lt1"/>
              </a:buClr>
              <a:buChar char="-"/>
            </a:pPr>
            <a:r>
              <a:rPr lang="en" dirty="0"/>
              <a:t>Best tool for interfaces for now</a:t>
            </a:r>
            <a:endParaRPr dirty="0"/>
          </a:p>
          <a:p>
            <a:pPr>
              <a:buClr>
                <a:schemeClr val="lt1"/>
              </a:buClr>
              <a:buChar char="-"/>
            </a:pPr>
            <a:r>
              <a:rPr lang="en" dirty="0"/>
              <a:t>Expanding functionality with plugins</a:t>
            </a:r>
            <a:endParaRPr dirty="0"/>
          </a:p>
          <a:p>
            <a:pPr>
              <a:buClr>
                <a:schemeClr val="lt1"/>
              </a:buClr>
              <a:buChar char="-"/>
            </a:pPr>
            <a:r>
              <a:rPr lang="en" dirty="0"/>
              <a:t>Great integration with interaction prototyping tools</a:t>
            </a:r>
            <a:endParaRPr dirty="0"/>
          </a:p>
        </p:txBody>
      </p:sp>
      <p:pic>
        <p:nvPicPr>
          <p:cNvPr id="363" name="Shape 363"/>
          <p:cNvPicPr preferRelativeResize="0"/>
          <p:nvPr/>
        </p:nvPicPr>
        <p:blipFill>
          <a:blip r:embed="rId3">
            <a:alphaModFix/>
          </a:blip>
          <a:stretch>
            <a:fillRect/>
          </a:stretch>
        </p:blipFill>
        <p:spPr>
          <a:xfrm>
            <a:off x="279185" y="2741065"/>
            <a:ext cx="11717636" cy="7343632"/>
          </a:xfrm>
          <a:prstGeom prst="rect">
            <a:avLst/>
          </a:prstGeom>
          <a:noFill/>
          <a:ln>
            <a:noFill/>
          </a:ln>
        </p:spPr>
      </p:pic>
      <p:sp>
        <p:nvSpPr>
          <p:cNvPr id="2" name="Заголовок 1"/>
          <p:cNvSpPr>
            <a:spLocks noGrp="1"/>
          </p:cNvSpPr>
          <p:nvPr>
            <p:ph type="title"/>
          </p:nvPr>
        </p:nvSpPr>
        <p:spPr>
          <a:xfrm>
            <a:off x="2839115" y="238981"/>
            <a:ext cx="6119355" cy="831200"/>
          </a:xfrm>
        </p:spPr>
        <p:txBody>
          <a:bodyPr>
            <a:normAutofit/>
          </a:bodyPr>
          <a:lstStyle/>
          <a:p>
            <a:pPr lvl="0"/>
            <a:r>
              <a:rPr lang="en-US" dirty="0"/>
              <a:t>Mockups tools</a:t>
            </a:r>
            <a:r>
              <a:rPr lang="uk-UA" dirty="0"/>
              <a:t>. </a:t>
            </a:r>
            <a:r>
              <a:rPr lang="de-DE" dirty="0"/>
              <a:t>Sketch</a:t>
            </a:r>
            <a:endParaRPr lang="uk-UA" dirty="0"/>
          </a:p>
        </p:txBody>
      </p:sp>
      <p:pic>
        <p:nvPicPr>
          <p:cNvPr id="5" name="Рисунок 184"/>
          <p:cNvPicPr>
            <a:picLocks noChangeAspect="1"/>
          </p:cNvPicPr>
          <p:nvPr/>
        </p:nvPicPr>
        <p:blipFill>
          <a:blip r:embed="rId4"/>
          <a:stretch>
            <a:fillRect/>
          </a:stretch>
        </p:blipFill>
        <p:spPr>
          <a:xfrm>
            <a:off x="0" y="6482265"/>
            <a:ext cx="12192000" cy="391792"/>
          </a:xfrm>
          <a:prstGeom prst="rect">
            <a:avLst/>
          </a:prstGeom>
        </p:spPr>
      </p:pic>
    </p:spTree>
    <p:extLst>
      <p:ext uri="{BB962C8B-B14F-4D97-AF65-F5344CB8AC3E}">
        <p14:creationId xmlns:p14="http://schemas.microsoft.com/office/powerpoint/2010/main" val="29316136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8" name="Shape 378"/>
          <p:cNvSpPr txBox="1">
            <a:spLocks noGrp="1"/>
          </p:cNvSpPr>
          <p:nvPr>
            <p:ph type="body" idx="1"/>
          </p:nvPr>
        </p:nvSpPr>
        <p:spPr>
          <a:xfrm>
            <a:off x="779624" y="1324395"/>
            <a:ext cx="8300368" cy="1716400"/>
          </a:xfrm>
          <a:prstGeom prst="rect">
            <a:avLst/>
          </a:prstGeom>
        </p:spPr>
        <p:txBody>
          <a:bodyPr spcFirstLastPara="1" vert="horz" wrap="square" lIns="121900" tIns="121900" rIns="121900" bIns="121900" rtlCol="0" anchor="t" anchorCtr="0">
            <a:noAutofit/>
          </a:bodyPr>
          <a:lstStyle/>
          <a:p>
            <a:pPr>
              <a:buClr>
                <a:schemeClr val="lt1"/>
              </a:buClr>
              <a:buChar char="-"/>
            </a:pPr>
            <a:r>
              <a:rPr lang="en" dirty="0"/>
              <a:t>Free, fast and easy to start</a:t>
            </a:r>
            <a:endParaRPr dirty="0"/>
          </a:p>
          <a:p>
            <a:pPr>
              <a:buClr>
                <a:schemeClr val="lt1"/>
              </a:buClr>
              <a:buChar char="-"/>
            </a:pPr>
            <a:r>
              <a:rPr lang="en" dirty="0"/>
              <a:t>Slow growth</a:t>
            </a:r>
            <a:endParaRPr dirty="0"/>
          </a:p>
          <a:p>
            <a:pPr>
              <a:buClr>
                <a:schemeClr val="lt1"/>
              </a:buClr>
              <a:buChar char="-"/>
            </a:pPr>
            <a:r>
              <a:rPr lang="en" dirty="0"/>
              <a:t>Screen-based prototyping out of the box</a:t>
            </a:r>
            <a:endParaRPr dirty="0"/>
          </a:p>
        </p:txBody>
      </p:sp>
      <p:pic>
        <p:nvPicPr>
          <p:cNvPr id="379" name="Shape 379"/>
          <p:cNvPicPr preferRelativeResize="0"/>
          <p:nvPr/>
        </p:nvPicPr>
        <p:blipFill rotWithShape="1">
          <a:blip r:embed="rId3">
            <a:alphaModFix/>
          </a:blip>
          <a:srcRect b="42555"/>
          <a:stretch/>
        </p:blipFill>
        <p:spPr>
          <a:xfrm>
            <a:off x="171967" y="2468067"/>
            <a:ext cx="12020032" cy="4389931"/>
          </a:xfrm>
          <a:prstGeom prst="rect">
            <a:avLst/>
          </a:prstGeom>
          <a:noFill/>
          <a:ln>
            <a:noFill/>
          </a:ln>
        </p:spPr>
      </p:pic>
      <p:sp>
        <p:nvSpPr>
          <p:cNvPr id="3" name="Прямоугольник 2"/>
          <p:cNvSpPr/>
          <p:nvPr/>
        </p:nvSpPr>
        <p:spPr>
          <a:xfrm>
            <a:off x="3550188" y="230221"/>
            <a:ext cx="4579074" cy="769441"/>
          </a:xfrm>
          <a:prstGeom prst="rect">
            <a:avLst/>
          </a:prstGeom>
        </p:spPr>
        <p:txBody>
          <a:bodyPr wrap="none">
            <a:spAutoFit/>
          </a:bodyPr>
          <a:lstStyle/>
          <a:p>
            <a:r>
              <a:rPr lang="en-US" sz="4400" dirty="0"/>
              <a:t>Mockups tools</a:t>
            </a:r>
            <a:r>
              <a:rPr lang="uk-UA" sz="4400" dirty="0"/>
              <a:t>. </a:t>
            </a:r>
            <a:r>
              <a:rPr lang="de-DE" sz="4400" dirty="0">
                <a:solidFill>
                  <a:prstClr val="black"/>
                </a:solidFill>
                <a:latin typeface="Roboto"/>
                <a:sym typeface="Roboto"/>
              </a:rPr>
              <a:t>XD</a:t>
            </a:r>
            <a:endParaRPr lang="uk-UA" dirty="0"/>
          </a:p>
        </p:txBody>
      </p:sp>
      <p:pic>
        <p:nvPicPr>
          <p:cNvPr id="5" name="Рисунок 184"/>
          <p:cNvPicPr>
            <a:picLocks noChangeAspect="1"/>
          </p:cNvPicPr>
          <p:nvPr/>
        </p:nvPicPr>
        <p:blipFill>
          <a:blip r:embed="rId4"/>
          <a:stretch>
            <a:fillRect/>
          </a:stretch>
        </p:blipFill>
        <p:spPr>
          <a:xfrm>
            <a:off x="0" y="6482265"/>
            <a:ext cx="12192000" cy="391792"/>
          </a:xfrm>
          <a:prstGeom prst="rect">
            <a:avLst/>
          </a:prstGeom>
        </p:spPr>
      </p:pic>
    </p:spTree>
    <p:extLst>
      <p:ext uri="{BB962C8B-B14F-4D97-AF65-F5344CB8AC3E}">
        <p14:creationId xmlns:p14="http://schemas.microsoft.com/office/powerpoint/2010/main" val="34653829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936969" y="315749"/>
            <a:ext cx="2505420" cy="1325563"/>
          </a:xfrm>
        </p:spPr>
        <p:txBody>
          <a:bodyPr/>
          <a:lstStyle/>
          <a:p>
            <a:r>
              <a:rPr lang="en-US" dirty="0"/>
              <a:t>Agenda</a:t>
            </a:r>
          </a:p>
        </p:txBody>
      </p:sp>
      <p:grpSp>
        <p:nvGrpSpPr>
          <p:cNvPr id="4" name="Group 3"/>
          <p:cNvGrpSpPr/>
          <p:nvPr/>
        </p:nvGrpSpPr>
        <p:grpSpPr>
          <a:xfrm>
            <a:off x="3543805" y="2044188"/>
            <a:ext cx="2732330" cy="3303052"/>
            <a:chOff x="2894737" y="1913459"/>
            <a:chExt cx="2429819" cy="3031116"/>
          </a:xfrm>
        </p:grpSpPr>
        <p:sp>
          <p:nvSpPr>
            <p:cNvPr id="70" name="Rounded Rectangle 69"/>
            <p:cNvSpPr/>
            <p:nvPr/>
          </p:nvSpPr>
          <p:spPr>
            <a:xfrm>
              <a:off x="2894737" y="1913459"/>
              <a:ext cx="2335939" cy="3031116"/>
            </a:xfrm>
            <a:prstGeom prst="roundRect">
              <a:avLst>
                <a:gd name="adj" fmla="val 5238"/>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71" name="Rectangle 70"/>
            <p:cNvSpPr/>
            <p:nvPr/>
          </p:nvSpPr>
          <p:spPr>
            <a:xfrm>
              <a:off x="3139011" y="2168944"/>
              <a:ext cx="1874092" cy="251414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lgn="ctr"/>
              <a:r>
                <a:rPr lang="en-US" sz="2400" dirty="0"/>
                <a:t>GUI</a:t>
              </a:r>
              <a:endParaRPr lang="en-US" dirty="0">
                <a:solidFill>
                  <a:prstClr val="white"/>
                </a:solidFill>
              </a:endParaRPr>
            </a:p>
            <a:p>
              <a:pPr marL="342900" lvl="0" indent="-342900">
                <a:buFont typeface="Arial" panose="020B0604020202020204" pitchFamily="34" charset="0"/>
                <a:buChar char="•"/>
              </a:pPr>
              <a:r>
                <a:rPr lang="en-US" sz="1600" dirty="0"/>
                <a:t>Are GUI and UI the same?</a:t>
              </a:r>
              <a:endParaRPr lang="en-US" sz="1600" dirty="0">
                <a:solidFill>
                  <a:prstClr val="white"/>
                </a:solidFill>
              </a:endParaRPr>
            </a:p>
            <a:p>
              <a:pPr marL="342900" lvl="0" indent="-342900">
                <a:buFont typeface="Arial" panose="020B0604020202020204" pitchFamily="34" charset="0"/>
                <a:buChar char="•"/>
              </a:pPr>
              <a:r>
                <a:rPr lang="en-US" sz="1600" dirty="0">
                  <a:solidFill>
                    <a:prstClr val="white"/>
                  </a:solidFill>
                </a:rPr>
                <a:t>GUI</a:t>
              </a:r>
              <a:r>
                <a:rPr lang="uk-UA" sz="1600" dirty="0">
                  <a:solidFill>
                    <a:prstClr val="white"/>
                  </a:solidFill>
                </a:rPr>
                <a:t> </a:t>
              </a:r>
              <a:r>
                <a:rPr lang="en-US" sz="1600" dirty="0">
                  <a:solidFill>
                    <a:prstClr val="white"/>
                  </a:solidFill>
                </a:rPr>
                <a:t>History</a:t>
              </a:r>
            </a:p>
            <a:p>
              <a:pPr marL="342900" indent="-342900">
                <a:buFont typeface="Arial" panose="020B0604020202020204" pitchFamily="34" charset="0"/>
                <a:buChar char="•"/>
              </a:pPr>
              <a:r>
                <a:rPr lang="en-US" sz="1600" dirty="0">
                  <a:solidFill>
                    <a:prstClr val="white"/>
                  </a:solidFill>
                </a:rPr>
                <a:t>GUI Design Principles</a:t>
              </a:r>
              <a:endParaRPr lang="uk-UA" sz="1600" dirty="0">
                <a:solidFill>
                  <a:prstClr val="white"/>
                </a:solidFill>
              </a:endParaRPr>
            </a:p>
            <a:p>
              <a:pPr marL="342900" indent="-342900">
                <a:buFont typeface="Arial" panose="020B0604020202020204" pitchFamily="34" charset="0"/>
                <a:buChar char="•"/>
              </a:pPr>
              <a:r>
                <a:rPr lang="en-US" sz="1600" dirty="0"/>
                <a:t>Design Tools &amp; Websites for GUI Designers</a:t>
              </a:r>
            </a:p>
            <a:p>
              <a:pPr marL="342900" indent="-342900">
                <a:buFont typeface="Arial" panose="020B0604020202020204" pitchFamily="34" charset="0"/>
                <a:buChar char="•"/>
              </a:pPr>
              <a:r>
                <a:rPr lang="en-US" sz="1600" dirty="0"/>
                <a:t>Advice</a:t>
              </a:r>
              <a:endParaRPr lang="de-DE" sz="1600" dirty="0"/>
            </a:p>
            <a:p>
              <a:pPr marL="342900" indent="-342900">
                <a:buFont typeface="Arial" panose="020B0604020202020204" pitchFamily="34" charset="0"/>
                <a:buChar char="•"/>
              </a:pPr>
              <a:endParaRPr lang="en-US" sz="1600" dirty="0"/>
            </a:p>
            <a:p>
              <a:pPr marL="342900" lvl="0" indent="-342900">
                <a:buFont typeface="Arial" panose="020B0604020202020204" pitchFamily="34" charset="0"/>
                <a:buChar char="•"/>
              </a:pPr>
              <a:endParaRPr lang="en-US" sz="1600" dirty="0">
                <a:solidFill>
                  <a:prstClr val="white"/>
                </a:solidFill>
              </a:endParaRPr>
            </a:p>
            <a:p>
              <a:pPr lvl="0" algn="ctr"/>
              <a:endParaRPr lang="en-US" dirty="0">
                <a:solidFill>
                  <a:prstClr val="white"/>
                </a:solidFill>
              </a:endParaRPr>
            </a:p>
          </p:txBody>
        </p:sp>
        <p:grpSp>
          <p:nvGrpSpPr>
            <p:cNvPr id="72" name="Group 71"/>
            <p:cNvGrpSpPr/>
            <p:nvPr/>
          </p:nvGrpSpPr>
          <p:grpSpPr>
            <a:xfrm>
              <a:off x="4085645" y="4731591"/>
              <a:ext cx="166319" cy="164450"/>
              <a:chOff x="4446940" y="5280381"/>
              <a:chExt cx="237363" cy="234696"/>
            </a:xfrm>
          </p:grpSpPr>
          <p:sp>
            <p:nvSpPr>
              <p:cNvPr id="93" name="Oval 92"/>
              <p:cNvSpPr>
                <a:spLocks noChangeArrowheads="1"/>
              </p:cNvSpPr>
              <p:nvPr/>
            </p:nvSpPr>
            <p:spPr bwMode="auto">
              <a:xfrm>
                <a:off x="4446940" y="5280381"/>
                <a:ext cx="237363" cy="234696"/>
              </a:xfrm>
              <a:prstGeom prst="ellipse">
                <a:avLst/>
              </a:prstGeom>
              <a:gradFill flip="none" rotWithShape="1">
                <a:gsLst>
                  <a:gs pos="29000">
                    <a:schemeClr val="tx1"/>
                  </a:gs>
                  <a:gs pos="73000">
                    <a:schemeClr val="tx1">
                      <a:lumMod val="65000"/>
                      <a:lumOff val="3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lt1"/>
                  </a:solidFill>
                </a:endParaRPr>
              </a:p>
            </p:txBody>
          </p:sp>
          <p:sp>
            <p:nvSpPr>
              <p:cNvPr id="94" name="Rounded Rectangle 93"/>
              <p:cNvSpPr/>
              <p:nvPr/>
            </p:nvSpPr>
            <p:spPr>
              <a:xfrm>
                <a:off x="4515460" y="5356864"/>
                <a:ext cx="100323" cy="100323"/>
              </a:xfrm>
              <a:prstGeom prst="roundRect">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grpSp>
        <p:sp>
          <p:nvSpPr>
            <p:cNvPr id="73" name="Freeform 72"/>
            <p:cNvSpPr/>
            <p:nvPr/>
          </p:nvSpPr>
          <p:spPr>
            <a:xfrm>
              <a:off x="3715385" y="1930129"/>
              <a:ext cx="1609171" cy="2036523"/>
            </a:xfrm>
            <a:custGeom>
              <a:avLst/>
              <a:gdLst>
                <a:gd name="connsiteX0" fmla="*/ 0 w 2296537"/>
                <a:gd name="connsiteY0" fmla="*/ 0 h 2906437"/>
                <a:gd name="connsiteX1" fmla="*/ 2121915 w 2296537"/>
                <a:gd name="connsiteY1" fmla="*/ 0 h 2906437"/>
                <a:gd name="connsiteX2" fmla="*/ 2296537 w 2296537"/>
                <a:gd name="connsiteY2" fmla="*/ 174622 h 2906437"/>
                <a:gd name="connsiteX3" fmla="*/ 2296537 w 2296537"/>
                <a:gd name="connsiteY3" fmla="*/ 2906437 h 2906437"/>
              </a:gdLst>
              <a:ahLst/>
              <a:cxnLst>
                <a:cxn ang="0">
                  <a:pos x="connsiteX0" y="connsiteY0"/>
                </a:cxn>
                <a:cxn ang="0">
                  <a:pos x="connsiteX1" y="connsiteY1"/>
                </a:cxn>
                <a:cxn ang="0">
                  <a:pos x="connsiteX2" y="connsiteY2"/>
                </a:cxn>
                <a:cxn ang="0">
                  <a:pos x="connsiteX3" y="connsiteY3"/>
                </a:cxn>
              </a:cxnLst>
              <a:rect l="l" t="t" r="r" b="b"/>
              <a:pathLst>
                <a:path w="2296537" h="2906437">
                  <a:moveTo>
                    <a:pt x="0" y="0"/>
                  </a:moveTo>
                  <a:lnTo>
                    <a:pt x="2121915" y="0"/>
                  </a:lnTo>
                  <a:cubicBezTo>
                    <a:pt x="2218356" y="0"/>
                    <a:pt x="2296537" y="78181"/>
                    <a:pt x="2296537" y="174622"/>
                  </a:cubicBezTo>
                  <a:lnTo>
                    <a:pt x="2296537" y="2906437"/>
                  </a:lnTo>
                  <a:close/>
                </a:path>
              </a:pathLst>
            </a:custGeom>
            <a:solidFill>
              <a:schemeClr val="bg1">
                <a:lumMod val="9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grpSp>
        <p:nvGrpSpPr>
          <p:cNvPr id="5" name="Group 4"/>
          <p:cNvGrpSpPr/>
          <p:nvPr/>
        </p:nvGrpSpPr>
        <p:grpSpPr>
          <a:xfrm>
            <a:off x="9202905" y="2062354"/>
            <a:ext cx="2626762" cy="3303052"/>
            <a:chOff x="7062622" y="1913442"/>
            <a:chExt cx="2335939" cy="3031116"/>
          </a:xfrm>
        </p:grpSpPr>
        <p:sp>
          <p:nvSpPr>
            <p:cNvPr id="74" name="Rounded Rectangle 73"/>
            <p:cNvSpPr/>
            <p:nvPr/>
          </p:nvSpPr>
          <p:spPr>
            <a:xfrm>
              <a:off x="7062622" y="1913442"/>
              <a:ext cx="2335939" cy="3031116"/>
            </a:xfrm>
            <a:prstGeom prst="roundRect">
              <a:avLst>
                <a:gd name="adj" fmla="val 5238"/>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75" name="Rectangle 74"/>
            <p:cNvSpPr/>
            <p:nvPr/>
          </p:nvSpPr>
          <p:spPr>
            <a:xfrm>
              <a:off x="7306894" y="2168927"/>
              <a:ext cx="1874092" cy="251414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lgn="ctr"/>
              <a:r>
                <a:rPr lang="en-US" sz="2400" b="1" dirty="0">
                  <a:solidFill>
                    <a:schemeClr val="bg1"/>
                  </a:solidFill>
                </a:rPr>
                <a:t>Design best practices</a:t>
              </a:r>
              <a:endParaRPr lang="en-US" b="1" dirty="0">
                <a:solidFill>
                  <a:schemeClr val="bg1"/>
                </a:solidFill>
              </a:endParaRPr>
            </a:p>
            <a:p>
              <a:pPr marL="342900" lvl="0" indent="-342900">
                <a:buFont typeface="Arial" panose="020B0604020202020204" pitchFamily="34" charset="0"/>
                <a:buChar char="•"/>
              </a:pPr>
              <a:r>
                <a:rPr lang="en-US" sz="1600" dirty="0">
                  <a:solidFill>
                    <a:schemeClr val="bg1"/>
                  </a:solidFill>
                </a:rPr>
                <a:t>Common Errors of UI Designers</a:t>
              </a:r>
            </a:p>
            <a:p>
              <a:pPr marL="342900" lvl="0" indent="-342900">
                <a:buFont typeface="Arial" panose="020B0604020202020204" pitchFamily="34" charset="0"/>
                <a:buChar char="•"/>
              </a:pPr>
              <a:r>
                <a:rPr lang="en-US" sz="1600" dirty="0">
                  <a:solidFill>
                    <a:schemeClr val="bg1"/>
                  </a:solidFill>
                </a:rPr>
                <a:t>Website Design</a:t>
              </a:r>
            </a:p>
            <a:p>
              <a:pPr marL="342900" lvl="0" indent="-342900">
                <a:buFont typeface="Arial" panose="020B0604020202020204" pitchFamily="34" charset="0"/>
                <a:buChar char="•"/>
              </a:pPr>
              <a:r>
                <a:rPr lang="en-US" sz="1600" dirty="0">
                  <a:solidFill>
                    <a:schemeClr val="bg1"/>
                  </a:solidFill>
                </a:rPr>
                <a:t>Navigation design</a:t>
              </a:r>
            </a:p>
            <a:p>
              <a:pPr marL="342900" lvl="0" indent="-342900">
                <a:buFont typeface="Arial" panose="020B0604020202020204" pitchFamily="34" charset="0"/>
                <a:buChar char="•"/>
              </a:pPr>
              <a:r>
                <a:rPr lang="en-US" sz="1600" dirty="0">
                  <a:solidFill>
                    <a:schemeClr val="bg1"/>
                  </a:solidFill>
                </a:rPr>
                <a:t>Buttons design</a:t>
              </a:r>
            </a:p>
          </p:txBody>
        </p:sp>
        <p:grpSp>
          <p:nvGrpSpPr>
            <p:cNvPr id="76" name="Group 75"/>
            <p:cNvGrpSpPr/>
            <p:nvPr/>
          </p:nvGrpSpPr>
          <p:grpSpPr>
            <a:xfrm>
              <a:off x="8142964" y="4731591"/>
              <a:ext cx="166319" cy="164450"/>
              <a:chOff x="4446940" y="5280381"/>
              <a:chExt cx="237363" cy="234696"/>
            </a:xfrm>
          </p:grpSpPr>
          <p:sp>
            <p:nvSpPr>
              <p:cNvPr id="91" name="Oval 90"/>
              <p:cNvSpPr>
                <a:spLocks noChangeArrowheads="1"/>
              </p:cNvSpPr>
              <p:nvPr/>
            </p:nvSpPr>
            <p:spPr bwMode="auto">
              <a:xfrm>
                <a:off x="4446940" y="5280381"/>
                <a:ext cx="237363" cy="234696"/>
              </a:xfrm>
              <a:prstGeom prst="ellipse">
                <a:avLst/>
              </a:prstGeom>
              <a:gradFill flip="none" rotWithShape="1">
                <a:gsLst>
                  <a:gs pos="29000">
                    <a:schemeClr val="tx1"/>
                  </a:gs>
                  <a:gs pos="73000">
                    <a:schemeClr val="tx1">
                      <a:lumMod val="65000"/>
                      <a:lumOff val="3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lt1"/>
                  </a:solidFill>
                </a:endParaRPr>
              </a:p>
            </p:txBody>
          </p:sp>
          <p:sp>
            <p:nvSpPr>
              <p:cNvPr id="92" name="Rounded Rectangle 91"/>
              <p:cNvSpPr/>
              <p:nvPr/>
            </p:nvSpPr>
            <p:spPr>
              <a:xfrm>
                <a:off x="4515460" y="5356864"/>
                <a:ext cx="100323" cy="100323"/>
              </a:xfrm>
              <a:prstGeom prst="roundRect">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grpSp>
        <p:sp>
          <p:nvSpPr>
            <p:cNvPr id="77" name="Freeform 76"/>
            <p:cNvSpPr/>
            <p:nvPr/>
          </p:nvSpPr>
          <p:spPr>
            <a:xfrm>
              <a:off x="7772704" y="1930129"/>
              <a:ext cx="1609171" cy="2036523"/>
            </a:xfrm>
            <a:custGeom>
              <a:avLst/>
              <a:gdLst>
                <a:gd name="connsiteX0" fmla="*/ 0 w 2296537"/>
                <a:gd name="connsiteY0" fmla="*/ 0 h 2906437"/>
                <a:gd name="connsiteX1" fmla="*/ 2121915 w 2296537"/>
                <a:gd name="connsiteY1" fmla="*/ 0 h 2906437"/>
                <a:gd name="connsiteX2" fmla="*/ 2296537 w 2296537"/>
                <a:gd name="connsiteY2" fmla="*/ 174622 h 2906437"/>
                <a:gd name="connsiteX3" fmla="*/ 2296537 w 2296537"/>
                <a:gd name="connsiteY3" fmla="*/ 2906437 h 2906437"/>
              </a:gdLst>
              <a:ahLst/>
              <a:cxnLst>
                <a:cxn ang="0">
                  <a:pos x="connsiteX0" y="connsiteY0"/>
                </a:cxn>
                <a:cxn ang="0">
                  <a:pos x="connsiteX1" y="connsiteY1"/>
                </a:cxn>
                <a:cxn ang="0">
                  <a:pos x="connsiteX2" y="connsiteY2"/>
                </a:cxn>
                <a:cxn ang="0">
                  <a:pos x="connsiteX3" y="connsiteY3"/>
                </a:cxn>
              </a:cxnLst>
              <a:rect l="l" t="t" r="r" b="b"/>
              <a:pathLst>
                <a:path w="2296537" h="2906437">
                  <a:moveTo>
                    <a:pt x="0" y="0"/>
                  </a:moveTo>
                  <a:lnTo>
                    <a:pt x="2121915" y="0"/>
                  </a:lnTo>
                  <a:cubicBezTo>
                    <a:pt x="2218356" y="0"/>
                    <a:pt x="2296537" y="78181"/>
                    <a:pt x="2296537" y="174622"/>
                  </a:cubicBezTo>
                  <a:lnTo>
                    <a:pt x="2296537" y="2906437"/>
                  </a:lnTo>
                  <a:close/>
                </a:path>
              </a:pathLst>
            </a:custGeom>
            <a:solidFill>
              <a:schemeClr val="bg1">
                <a:lumMod val="9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grpSp>
        <p:nvGrpSpPr>
          <p:cNvPr id="6" name="Group 5"/>
          <p:cNvGrpSpPr/>
          <p:nvPr/>
        </p:nvGrpSpPr>
        <p:grpSpPr>
          <a:xfrm>
            <a:off x="6374851" y="2062354"/>
            <a:ext cx="2713669" cy="3303052"/>
            <a:chOff x="9330651" y="1918818"/>
            <a:chExt cx="2413224" cy="3031116"/>
          </a:xfrm>
        </p:grpSpPr>
        <p:sp>
          <p:nvSpPr>
            <p:cNvPr id="79" name="Rounded Rectangle 78"/>
            <p:cNvSpPr/>
            <p:nvPr/>
          </p:nvSpPr>
          <p:spPr>
            <a:xfrm>
              <a:off x="9330651" y="1918818"/>
              <a:ext cx="2335939" cy="3031116"/>
            </a:xfrm>
            <a:prstGeom prst="roundRect">
              <a:avLst>
                <a:gd name="adj" fmla="val 5238"/>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80" name="Rectangle 79"/>
            <p:cNvSpPr/>
            <p:nvPr/>
          </p:nvSpPr>
          <p:spPr>
            <a:xfrm>
              <a:off x="9574922" y="2174304"/>
              <a:ext cx="1874092" cy="2514147"/>
            </a:xfrm>
            <a:prstGeom prst="rect">
              <a:avLst/>
            </a:prstGeom>
            <a:solidFill>
              <a:srgbClr val="7A03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lgn="ctr"/>
              <a:r>
                <a:rPr lang="en-US" sz="2400" dirty="0"/>
                <a:t>Mockups</a:t>
              </a:r>
              <a:endParaRPr lang="en-US" dirty="0">
                <a:solidFill>
                  <a:prstClr val="white"/>
                </a:solidFill>
              </a:endParaRPr>
            </a:p>
            <a:p>
              <a:pPr marL="342900" lvl="0" indent="-342900">
                <a:buFont typeface="Arial" panose="020B0604020202020204" pitchFamily="34" charset="0"/>
                <a:buChar char="•"/>
              </a:pPr>
              <a:r>
                <a:rPr lang="en-US" sz="1600" dirty="0">
                  <a:solidFill>
                    <a:prstClr val="white"/>
                  </a:solidFill>
                </a:rPr>
                <a:t>What is mockup</a:t>
              </a:r>
            </a:p>
            <a:p>
              <a:pPr marL="342900" lvl="0" indent="-342900">
                <a:buFont typeface="Arial" panose="020B0604020202020204" pitchFamily="34" charset="0"/>
                <a:buChar char="•"/>
              </a:pPr>
              <a:r>
                <a:rPr lang="de-DE" sz="1600" dirty="0" err="1"/>
                <a:t>Mockups</a:t>
              </a:r>
              <a:r>
                <a:rPr lang="de-DE" sz="1600" dirty="0"/>
                <a:t> </a:t>
              </a:r>
              <a:r>
                <a:rPr lang="de-DE" sz="1600" dirty="0" err="1"/>
                <a:t>benefits</a:t>
              </a:r>
              <a:endParaRPr lang="en-US" sz="1600" dirty="0">
                <a:solidFill>
                  <a:prstClr val="white"/>
                </a:solidFill>
              </a:endParaRPr>
            </a:p>
            <a:p>
              <a:pPr marL="342900" indent="-342900">
                <a:buFont typeface="Arial" panose="020B0604020202020204" pitchFamily="34" charset="0"/>
                <a:buChar char="•"/>
              </a:pPr>
              <a:r>
                <a:rPr lang="en-US" sz="1600" dirty="0">
                  <a:solidFill>
                    <a:prstClr val="white"/>
                  </a:solidFill>
                </a:rPr>
                <a:t>Mockups vs </a:t>
              </a:r>
              <a:r>
                <a:rPr lang="de-DE" sz="1600" dirty="0" err="1"/>
                <a:t>wireframes</a:t>
              </a:r>
              <a:r>
                <a:rPr lang="de-DE" sz="1600" dirty="0"/>
                <a:t> </a:t>
              </a:r>
              <a:r>
                <a:rPr lang="en-US" sz="1600" dirty="0">
                  <a:solidFill>
                    <a:prstClr val="white"/>
                  </a:solidFill>
                </a:rPr>
                <a:t>and </a:t>
              </a:r>
              <a:r>
                <a:rPr lang="de-DE" sz="1600" dirty="0" err="1"/>
                <a:t>prototypes</a:t>
              </a:r>
              <a:r>
                <a:rPr lang="de-DE" sz="1600" dirty="0"/>
                <a:t> </a:t>
              </a:r>
              <a:endParaRPr lang="en-US" sz="1600" dirty="0">
                <a:solidFill>
                  <a:prstClr val="white"/>
                </a:solidFill>
              </a:endParaRPr>
            </a:p>
            <a:p>
              <a:pPr marL="342900" lvl="0" indent="-342900">
                <a:buFont typeface="Arial" panose="020B0604020202020204" pitchFamily="34" charset="0"/>
                <a:buChar char="•"/>
              </a:pPr>
              <a:r>
                <a:rPr lang="en-US" sz="1600" dirty="0">
                  <a:solidFill>
                    <a:prstClr val="white"/>
                  </a:solidFill>
                </a:rPr>
                <a:t>Mockups tools</a:t>
              </a:r>
            </a:p>
          </p:txBody>
        </p:sp>
        <p:grpSp>
          <p:nvGrpSpPr>
            <p:cNvPr id="81" name="Group 80"/>
            <p:cNvGrpSpPr/>
            <p:nvPr/>
          </p:nvGrpSpPr>
          <p:grpSpPr>
            <a:xfrm>
              <a:off x="10504964" y="4734797"/>
              <a:ext cx="166319" cy="164450"/>
              <a:chOff x="4446940" y="5280381"/>
              <a:chExt cx="237363" cy="234696"/>
            </a:xfrm>
          </p:grpSpPr>
          <p:sp>
            <p:nvSpPr>
              <p:cNvPr id="83" name="Oval 82"/>
              <p:cNvSpPr>
                <a:spLocks noChangeArrowheads="1"/>
              </p:cNvSpPr>
              <p:nvPr/>
            </p:nvSpPr>
            <p:spPr bwMode="auto">
              <a:xfrm>
                <a:off x="4446940" y="5280381"/>
                <a:ext cx="237363" cy="234696"/>
              </a:xfrm>
              <a:prstGeom prst="ellipse">
                <a:avLst/>
              </a:prstGeom>
              <a:gradFill flip="none" rotWithShape="1">
                <a:gsLst>
                  <a:gs pos="29000">
                    <a:schemeClr val="tx1"/>
                  </a:gs>
                  <a:gs pos="73000">
                    <a:schemeClr val="tx1">
                      <a:lumMod val="65000"/>
                      <a:lumOff val="3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lt1"/>
                  </a:solidFill>
                </a:endParaRPr>
              </a:p>
            </p:txBody>
          </p:sp>
          <p:sp>
            <p:nvSpPr>
              <p:cNvPr id="84" name="Rounded Rectangle 83"/>
              <p:cNvSpPr/>
              <p:nvPr/>
            </p:nvSpPr>
            <p:spPr>
              <a:xfrm>
                <a:off x="4515460" y="5356864"/>
                <a:ext cx="100323" cy="100323"/>
              </a:xfrm>
              <a:prstGeom prst="roundRect">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grpSp>
        <p:sp>
          <p:nvSpPr>
            <p:cNvPr id="82" name="Freeform 81"/>
            <p:cNvSpPr/>
            <p:nvPr/>
          </p:nvSpPr>
          <p:spPr>
            <a:xfrm>
              <a:off x="10134704" y="1933336"/>
              <a:ext cx="1609171" cy="2036523"/>
            </a:xfrm>
            <a:custGeom>
              <a:avLst/>
              <a:gdLst>
                <a:gd name="connsiteX0" fmla="*/ 0 w 2296537"/>
                <a:gd name="connsiteY0" fmla="*/ 0 h 2906437"/>
                <a:gd name="connsiteX1" fmla="*/ 2121915 w 2296537"/>
                <a:gd name="connsiteY1" fmla="*/ 0 h 2906437"/>
                <a:gd name="connsiteX2" fmla="*/ 2296537 w 2296537"/>
                <a:gd name="connsiteY2" fmla="*/ 174622 h 2906437"/>
                <a:gd name="connsiteX3" fmla="*/ 2296537 w 2296537"/>
                <a:gd name="connsiteY3" fmla="*/ 2906437 h 2906437"/>
              </a:gdLst>
              <a:ahLst/>
              <a:cxnLst>
                <a:cxn ang="0">
                  <a:pos x="connsiteX0" y="connsiteY0"/>
                </a:cxn>
                <a:cxn ang="0">
                  <a:pos x="connsiteX1" y="connsiteY1"/>
                </a:cxn>
                <a:cxn ang="0">
                  <a:pos x="connsiteX2" y="connsiteY2"/>
                </a:cxn>
                <a:cxn ang="0">
                  <a:pos x="connsiteX3" y="connsiteY3"/>
                </a:cxn>
              </a:cxnLst>
              <a:rect l="l" t="t" r="r" b="b"/>
              <a:pathLst>
                <a:path w="2296537" h="2906437">
                  <a:moveTo>
                    <a:pt x="0" y="0"/>
                  </a:moveTo>
                  <a:lnTo>
                    <a:pt x="2121915" y="0"/>
                  </a:lnTo>
                  <a:cubicBezTo>
                    <a:pt x="2218356" y="0"/>
                    <a:pt x="2296537" y="78181"/>
                    <a:pt x="2296537" y="174622"/>
                  </a:cubicBezTo>
                  <a:lnTo>
                    <a:pt x="2296537" y="2906437"/>
                  </a:lnTo>
                  <a:close/>
                </a:path>
              </a:pathLst>
            </a:custGeom>
            <a:solidFill>
              <a:schemeClr val="bg1">
                <a:lumMod val="9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grpSp>
        <p:nvGrpSpPr>
          <p:cNvPr id="2" name="Group 1"/>
          <p:cNvGrpSpPr/>
          <p:nvPr/>
        </p:nvGrpSpPr>
        <p:grpSpPr>
          <a:xfrm>
            <a:off x="712759" y="2025305"/>
            <a:ext cx="2626762" cy="3303052"/>
            <a:chOff x="636156" y="1913442"/>
            <a:chExt cx="2335939" cy="3031116"/>
          </a:xfrm>
        </p:grpSpPr>
        <p:sp>
          <p:nvSpPr>
            <p:cNvPr id="95" name="Rounded Rectangle 94"/>
            <p:cNvSpPr/>
            <p:nvPr/>
          </p:nvSpPr>
          <p:spPr>
            <a:xfrm>
              <a:off x="636156" y="1913442"/>
              <a:ext cx="2335939" cy="3031116"/>
            </a:xfrm>
            <a:prstGeom prst="roundRect">
              <a:avLst>
                <a:gd name="adj" fmla="val 5238"/>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96" name="Rectangle 95"/>
            <p:cNvSpPr/>
            <p:nvPr/>
          </p:nvSpPr>
          <p:spPr>
            <a:xfrm>
              <a:off x="880427" y="2168928"/>
              <a:ext cx="1874092" cy="25141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lgn="ctr"/>
              <a:r>
                <a:rPr lang="en-US" sz="2400" dirty="0"/>
                <a:t>Introduction</a:t>
              </a:r>
              <a:endParaRPr lang="en-US" dirty="0">
                <a:solidFill>
                  <a:prstClr val="white"/>
                </a:solidFill>
              </a:endParaRPr>
            </a:p>
            <a:p>
              <a:pPr marL="342900" lvl="0" indent="-342900">
                <a:buFont typeface="Arial" panose="020B0604020202020204" pitchFamily="34" charset="0"/>
                <a:buChar char="•"/>
              </a:pPr>
              <a:r>
                <a:rPr lang="en-US" sz="1600" dirty="0">
                  <a:solidFill>
                    <a:prstClr val="white"/>
                  </a:solidFill>
                </a:rPr>
                <a:t>UI Design</a:t>
              </a:r>
            </a:p>
            <a:p>
              <a:pPr marL="342900" lvl="0" indent="-342900">
                <a:buFont typeface="Arial" panose="020B0604020202020204" pitchFamily="34" charset="0"/>
                <a:buChar char="•"/>
              </a:pPr>
              <a:r>
                <a:rPr lang="en-US" sz="1600" dirty="0">
                  <a:solidFill>
                    <a:prstClr val="white"/>
                  </a:solidFill>
                </a:rPr>
                <a:t>UX vs UI</a:t>
              </a:r>
            </a:p>
            <a:p>
              <a:pPr marL="342900" lvl="0" indent="-342900">
                <a:buFont typeface="Arial" panose="020B0604020202020204" pitchFamily="34" charset="0"/>
                <a:buChar char="•"/>
              </a:pPr>
              <a:r>
                <a:rPr lang="en-US" sz="1600" dirty="0">
                  <a:solidFill>
                    <a:prstClr val="white"/>
                  </a:solidFill>
                </a:rPr>
                <a:t>UX designers vs UI designers</a:t>
              </a:r>
            </a:p>
            <a:p>
              <a:pPr marL="342900" lvl="0" indent="-342900">
                <a:buFont typeface="Arial" panose="020B0604020202020204" pitchFamily="34" charset="0"/>
                <a:buChar char="•"/>
              </a:pPr>
              <a:r>
                <a:rPr lang="en" sz="1600" dirty="0"/>
                <a:t>Design Thinking Process</a:t>
              </a:r>
              <a:endParaRPr lang="en-US" sz="1600" dirty="0">
                <a:solidFill>
                  <a:prstClr val="white"/>
                </a:solidFill>
              </a:endParaRPr>
            </a:p>
            <a:p>
              <a:pPr lvl="0" algn="ctr"/>
              <a:endParaRPr lang="en-US" dirty="0">
                <a:solidFill>
                  <a:prstClr val="white"/>
                </a:solidFill>
              </a:endParaRPr>
            </a:p>
            <a:p>
              <a:pPr lvl="0" algn="ctr"/>
              <a:endParaRPr lang="en-US" b="1" dirty="0">
                <a:solidFill>
                  <a:prstClr val="white"/>
                </a:solidFill>
              </a:endParaRPr>
            </a:p>
          </p:txBody>
        </p:sp>
        <p:grpSp>
          <p:nvGrpSpPr>
            <p:cNvPr id="97" name="Group 96"/>
            <p:cNvGrpSpPr/>
            <p:nvPr/>
          </p:nvGrpSpPr>
          <p:grpSpPr>
            <a:xfrm>
              <a:off x="1716497" y="4731591"/>
              <a:ext cx="166319" cy="164450"/>
              <a:chOff x="4446940" y="5280381"/>
              <a:chExt cx="237363" cy="234696"/>
            </a:xfrm>
          </p:grpSpPr>
          <p:sp>
            <p:nvSpPr>
              <p:cNvPr id="98" name="Oval 97"/>
              <p:cNvSpPr>
                <a:spLocks noChangeArrowheads="1"/>
              </p:cNvSpPr>
              <p:nvPr/>
            </p:nvSpPr>
            <p:spPr bwMode="auto">
              <a:xfrm>
                <a:off x="4446940" y="5280381"/>
                <a:ext cx="237363" cy="234696"/>
              </a:xfrm>
              <a:prstGeom prst="ellipse">
                <a:avLst/>
              </a:prstGeom>
              <a:gradFill flip="none" rotWithShape="1">
                <a:gsLst>
                  <a:gs pos="29000">
                    <a:schemeClr val="tx1"/>
                  </a:gs>
                  <a:gs pos="73000">
                    <a:schemeClr val="tx1">
                      <a:lumMod val="65000"/>
                      <a:lumOff val="3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lt1"/>
                  </a:solidFill>
                </a:endParaRPr>
              </a:p>
            </p:txBody>
          </p:sp>
          <p:sp>
            <p:nvSpPr>
              <p:cNvPr id="99" name="Rounded Rectangle 98"/>
              <p:cNvSpPr/>
              <p:nvPr/>
            </p:nvSpPr>
            <p:spPr>
              <a:xfrm>
                <a:off x="4515460" y="5356864"/>
                <a:ext cx="100323" cy="100323"/>
              </a:xfrm>
              <a:prstGeom prst="roundRect">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grpSp>
        <p:sp>
          <p:nvSpPr>
            <p:cNvPr id="100" name="Freeform 99"/>
            <p:cNvSpPr/>
            <p:nvPr/>
          </p:nvSpPr>
          <p:spPr>
            <a:xfrm>
              <a:off x="1346237" y="1930130"/>
              <a:ext cx="1609171" cy="2036523"/>
            </a:xfrm>
            <a:custGeom>
              <a:avLst/>
              <a:gdLst>
                <a:gd name="connsiteX0" fmla="*/ 0 w 2296537"/>
                <a:gd name="connsiteY0" fmla="*/ 0 h 2906437"/>
                <a:gd name="connsiteX1" fmla="*/ 2121915 w 2296537"/>
                <a:gd name="connsiteY1" fmla="*/ 0 h 2906437"/>
                <a:gd name="connsiteX2" fmla="*/ 2296537 w 2296537"/>
                <a:gd name="connsiteY2" fmla="*/ 174622 h 2906437"/>
                <a:gd name="connsiteX3" fmla="*/ 2296537 w 2296537"/>
                <a:gd name="connsiteY3" fmla="*/ 2906437 h 2906437"/>
              </a:gdLst>
              <a:ahLst/>
              <a:cxnLst>
                <a:cxn ang="0">
                  <a:pos x="connsiteX0" y="connsiteY0"/>
                </a:cxn>
                <a:cxn ang="0">
                  <a:pos x="connsiteX1" y="connsiteY1"/>
                </a:cxn>
                <a:cxn ang="0">
                  <a:pos x="connsiteX2" y="connsiteY2"/>
                </a:cxn>
                <a:cxn ang="0">
                  <a:pos x="connsiteX3" y="connsiteY3"/>
                </a:cxn>
              </a:cxnLst>
              <a:rect l="l" t="t" r="r" b="b"/>
              <a:pathLst>
                <a:path w="2296537" h="2906437">
                  <a:moveTo>
                    <a:pt x="0" y="0"/>
                  </a:moveTo>
                  <a:lnTo>
                    <a:pt x="2121915" y="0"/>
                  </a:lnTo>
                  <a:cubicBezTo>
                    <a:pt x="2218356" y="0"/>
                    <a:pt x="2296537" y="78181"/>
                    <a:pt x="2296537" y="174622"/>
                  </a:cubicBezTo>
                  <a:lnTo>
                    <a:pt x="2296537" y="2906437"/>
                  </a:lnTo>
                  <a:close/>
                </a:path>
              </a:pathLst>
            </a:custGeom>
            <a:solidFill>
              <a:schemeClr val="bg1">
                <a:lumMod val="9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pic>
        <p:nvPicPr>
          <p:cNvPr id="45" name="Рисунок 44"/>
          <p:cNvPicPr>
            <a:picLocks noChangeAspect="1"/>
          </p:cNvPicPr>
          <p:nvPr/>
        </p:nvPicPr>
        <p:blipFill>
          <a:blip r:embed="rId3"/>
          <a:stretch>
            <a:fillRect/>
          </a:stretch>
        </p:blipFill>
        <p:spPr>
          <a:xfrm>
            <a:off x="0" y="6482265"/>
            <a:ext cx="12192000" cy="391792"/>
          </a:xfrm>
          <a:prstGeom prst="rect">
            <a:avLst/>
          </a:prstGeom>
        </p:spPr>
      </p:pic>
    </p:spTree>
    <p:extLst>
      <p:ext uri="{BB962C8B-B14F-4D97-AF65-F5344CB8AC3E}">
        <p14:creationId xmlns:p14="http://schemas.microsoft.com/office/powerpoint/2010/main" val="10638908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descr="Moqup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2690190"/>
            <a:ext cx="10919791" cy="4167809"/>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4" name="Прямоугольник 3"/>
          <p:cNvSpPr/>
          <p:nvPr/>
        </p:nvSpPr>
        <p:spPr>
          <a:xfrm>
            <a:off x="3167611" y="163959"/>
            <a:ext cx="5803768" cy="1046440"/>
          </a:xfrm>
          <a:prstGeom prst="rect">
            <a:avLst/>
          </a:prstGeom>
        </p:spPr>
        <p:txBody>
          <a:bodyPr wrap="none">
            <a:spAutoFit/>
          </a:bodyPr>
          <a:lstStyle/>
          <a:p>
            <a:r>
              <a:rPr lang="en-US" sz="4400" dirty="0"/>
              <a:t>Mockups tools</a:t>
            </a:r>
            <a:r>
              <a:rPr lang="uk-UA" sz="4400" dirty="0"/>
              <a:t>. </a:t>
            </a:r>
            <a:r>
              <a:rPr lang="de-DE" sz="4400" dirty="0" err="1">
                <a:solidFill>
                  <a:prstClr val="black"/>
                </a:solidFill>
                <a:latin typeface="Roboto"/>
                <a:sym typeface="Roboto"/>
              </a:rPr>
              <a:t>Moqups</a:t>
            </a:r>
            <a:br>
              <a:rPr lang="de-DE" sz="4400" dirty="0">
                <a:solidFill>
                  <a:prstClr val="black"/>
                </a:solidFill>
                <a:latin typeface="Roboto"/>
                <a:sym typeface="Roboto"/>
              </a:rPr>
            </a:br>
            <a:endParaRPr lang="uk-UA" dirty="0"/>
          </a:p>
        </p:txBody>
      </p:sp>
      <p:sp>
        <p:nvSpPr>
          <p:cNvPr id="3" name="Прямоугольник 2"/>
          <p:cNvSpPr/>
          <p:nvPr/>
        </p:nvSpPr>
        <p:spPr>
          <a:xfrm>
            <a:off x="1716156" y="1117634"/>
            <a:ext cx="8706678" cy="1384995"/>
          </a:xfrm>
          <a:prstGeom prst="rect">
            <a:avLst/>
          </a:prstGeom>
        </p:spPr>
        <p:txBody>
          <a:bodyPr wrap="square">
            <a:spAutoFit/>
          </a:bodyPr>
          <a:lstStyle/>
          <a:p>
            <a:r>
              <a:rPr lang="en-US" sz="2800" dirty="0">
                <a:solidFill>
                  <a:srgbClr val="333333"/>
                </a:solidFill>
                <a:latin typeface="Roboto"/>
              </a:rPr>
              <a:t>One of the best-known Web UI mockup tools for free Web application</a:t>
            </a:r>
          </a:p>
          <a:p>
            <a:r>
              <a:rPr lang="en-US" sz="2800" dirty="0">
                <a:solidFill>
                  <a:srgbClr val="333333"/>
                </a:solidFill>
                <a:latin typeface="Roboto"/>
              </a:rPr>
              <a:t>Your efforts to find a desktop version will be in vain.</a:t>
            </a:r>
            <a:endParaRPr lang="uk-UA" sz="2800" dirty="0">
              <a:latin typeface="Roboto"/>
            </a:endParaRPr>
          </a:p>
        </p:txBody>
      </p:sp>
      <p:pic>
        <p:nvPicPr>
          <p:cNvPr id="5" name="Рисунок 184"/>
          <p:cNvPicPr>
            <a:picLocks noChangeAspect="1"/>
          </p:cNvPicPr>
          <p:nvPr/>
        </p:nvPicPr>
        <p:blipFill>
          <a:blip r:embed="rId3"/>
          <a:stretch>
            <a:fillRect/>
          </a:stretch>
        </p:blipFill>
        <p:spPr>
          <a:xfrm>
            <a:off x="0" y="6482265"/>
            <a:ext cx="12192000" cy="391792"/>
          </a:xfrm>
          <a:prstGeom prst="rect">
            <a:avLst/>
          </a:prstGeom>
        </p:spPr>
      </p:pic>
    </p:spTree>
    <p:extLst>
      <p:ext uri="{BB962C8B-B14F-4D97-AF65-F5344CB8AC3E}">
        <p14:creationId xmlns:p14="http://schemas.microsoft.com/office/powerpoint/2010/main" val="10344999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pPr algn="ctr"/>
            <a:r>
              <a:rPr lang="en-US" dirty="0"/>
              <a:t>Common Errors of UI Designers</a:t>
            </a:r>
          </a:p>
        </p:txBody>
      </p:sp>
      <p:sp>
        <p:nvSpPr>
          <p:cNvPr id="6" name="Прямоугольник 5"/>
          <p:cNvSpPr/>
          <p:nvPr/>
        </p:nvSpPr>
        <p:spPr>
          <a:xfrm>
            <a:off x="4358983" y="6053503"/>
            <a:ext cx="3374642" cy="400110"/>
          </a:xfrm>
          <a:prstGeom prst="rect">
            <a:avLst/>
          </a:prstGeom>
        </p:spPr>
        <p:txBody>
          <a:bodyPr wrap="none">
            <a:spAutoFit/>
          </a:bodyPr>
          <a:lstStyle/>
          <a:p>
            <a:r>
              <a:rPr lang="en-US" sz="2000" dirty="0">
                <a:solidFill>
                  <a:srgbClr val="333333"/>
                </a:solidFill>
                <a:latin typeface="-apple-system"/>
              </a:rPr>
              <a:t>The design lacks of contrast</a:t>
            </a:r>
            <a:endParaRPr lang="en-US" sz="2000" i="0" dirty="0">
              <a:solidFill>
                <a:srgbClr val="333333"/>
              </a:solidFill>
              <a:effectLst/>
              <a:latin typeface="-apple-system"/>
            </a:endParaRPr>
          </a:p>
        </p:txBody>
      </p:sp>
      <p:pic>
        <p:nvPicPr>
          <p:cNvPr id="5122" name="Picture 2" descr="Lack of Contras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2141" y="2133999"/>
            <a:ext cx="5874163" cy="2420155"/>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Contrast in Desig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73077" y="1790304"/>
            <a:ext cx="5072131" cy="3381421"/>
          </a:xfrm>
          <a:prstGeom prst="rect">
            <a:avLst/>
          </a:prstGeom>
          <a:noFill/>
          <a:extLst>
            <a:ext uri="{909E8E84-426E-40DD-AFC4-6F175D3DCCD1}">
              <a14:hiddenFill xmlns:a14="http://schemas.microsoft.com/office/drawing/2010/main">
                <a:solidFill>
                  <a:srgbClr val="FFFFFF"/>
                </a:solidFill>
              </a14:hiddenFill>
            </a:ext>
          </a:extLst>
        </p:spPr>
      </p:pic>
      <p:cxnSp>
        <p:nvCxnSpPr>
          <p:cNvPr id="8" name="Прямая соединительная линия 7"/>
          <p:cNvCxnSpPr/>
          <p:nvPr/>
        </p:nvCxnSpPr>
        <p:spPr>
          <a:xfrm>
            <a:off x="1643270" y="1790304"/>
            <a:ext cx="3750365" cy="3232270"/>
          </a:xfrm>
          <a:prstGeom prst="line">
            <a:avLst/>
          </a:prstGeom>
        </p:spPr>
        <p:style>
          <a:lnRef idx="3">
            <a:schemeClr val="accent2"/>
          </a:lnRef>
          <a:fillRef idx="0">
            <a:schemeClr val="accent2"/>
          </a:fillRef>
          <a:effectRef idx="2">
            <a:schemeClr val="accent2"/>
          </a:effectRef>
          <a:fontRef idx="minor">
            <a:schemeClr val="tx1"/>
          </a:fontRef>
        </p:style>
      </p:cxnSp>
      <p:cxnSp>
        <p:nvCxnSpPr>
          <p:cNvPr id="12" name="Прямая соединительная линия 11"/>
          <p:cNvCxnSpPr/>
          <p:nvPr/>
        </p:nvCxnSpPr>
        <p:spPr>
          <a:xfrm flipH="1">
            <a:off x="1311965" y="1790304"/>
            <a:ext cx="3631096" cy="3232270"/>
          </a:xfrm>
          <a:prstGeom prst="line">
            <a:avLst/>
          </a:prstGeom>
        </p:spPr>
        <p:style>
          <a:lnRef idx="3">
            <a:schemeClr val="accent2"/>
          </a:lnRef>
          <a:fillRef idx="0">
            <a:schemeClr val="accent2"/>
          </a:fillRef>
          <a:effectRef idx="2">
            <a:schemeClr val="accent2"/>
          </a:effectRef>
          <a:fontRef idx="minor">
            <a:schemeClr val="tx1"/>
          </a:fontRef>
        </p:style>
      </p:cxnSp>
      <p:pic>
        <p:nvPicPr>
          <p:cNvPr id="9" name="Рисунок 184"/>
          <p:cNvPicPr>
            <a:picLocks noChangeAspect="1"/>
          </p:cNvPicPr>
          <p:nvPr/>
        </p:nvPicPr>
        <p:blipFill>
          <a:blip r:embed="rId4"/>
          <a:stretch>
            <a:fillRect/>
          </a:stretch>
        </p:blipFill>
        <p:spPr>
          <a:xfrm>
            <a:off x="0" y="6482265"/>
            <a:ext cx="12192000" cy="391792"/>
          </a:xfrm>
          <a:prstGeom prst="rect">
            <a:avLst/>
          </a:prstGeom>
        </p:spPr>
      </p:pic>
    </p:spTree>
    <p:extLst>
      <p:ext uri="{BB962C8B-B14F-4D97-AF65-F5344CB8AC3E}">
        <p14:creationId xmlns:p14="http://schemas.microsoft.com/office/powerpoint/2010/main" val="40808468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Not Responsive Desig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11965" y="2595242"/>
            <a:ext cx="4384847" cy="1622394"/>
          </a:xfrm>
          <a:prstGeom prst="rect">
            <a:avLst/>
          </a:prstGeom>
          <a:noFill/>
          <a:extLst>
            <a:ext uri="{909E8E84-426E-40DD-AFC4-6F175D3DCCD1}">
              <a14:hiddenFill xmlns:a14="http://schemas.microsoft.com/office/drawing/2010/main">
                <a:solidFill>
                  <a:srgbClr val="FFFFFF"/>
                </a:solidFill>
              </a14:hiddenFill>
            </a:ext>
          </a:extLst>
        </p:spPr>
      </p:pic>
      <p:sp>
        <p:nvSpPr>
          <p:cNvPr id="2" name="Заголовок 1"/>
          <p:cNvSpPr>
            <a:spLocks noGrp="1"/>
          </p:cNvSpPr>
          <p:nvPr>
            <p:ph type="title"/>
          </p:nvPr>
        </p:nvSpPr>
        <p:spPr/>
        <p:txBody>
          <a:bodyPr/>
          <a:lstStyle/>
          <a:p>
            <a:pPr algn="ctr"/>
            <a:r>
              <a:rPr lang="en-US" dirty="0"/>
              <a:t>Common Errors of UI Designers</a:t>
            </a:r>
          </a:p>
        </p:txBody>
      </p:sp>
      <p:sp>
        <p:nvSpPr>
          <p:cNvPr id="6" name="Прямоугольник 5"/>
          <p:cNvSpPr/>
          <p:nvPr/>
        </p:nvSpPr>
        <p:spPr>
          <a:xfrm>
            <a:off x="4358983" y="6053503"/>
            <a:ext cx="2866490" cy="400110"/>
          </a:xfrm>
          <a:prstGeom prst="rect">
            <a:avLst/>
          </a:prstGeom>
        </p:spPr>
        <p:txBody>
          <a:bodyPr wrap="none">
            <a:spAutoFit/>
          </a:bodyPr>
          <a:lstStyle/>
          <a:p>
            <a:r>
              <a:rPr lang="en-US" sz="2000" dirty="0">
                <a:solidFill>
                  <a:srgbClr val="333333"/>
                </a:solidFill>
                <a:latin typeface="-apple-system"/>
              </a:rPr>
              <a:t>Not Responsive Design</a:t>
            </a:r>
          </a:p>
        </p:txBody>
      </p:sp>
      <p:cxnSp>
        <p:nvCxnSpPr>
          <p:cNvPr id="8" name="Прямая соединительная линия 7"/>
          <p:cNvCxnSpPr/>
          <p:nvPr/>
        </p:nvCxnSpPr>
        <p:spPr>
          <a:xfrm>
            <a:off x="1643270" y="1790304"/>
            <a:ext cx="3750365" cy="3232270"/>
          </a:xfrm>
          <a:prstGeom prst="line">
            <a:avLst/>
          </a:prstGeom>
        </p:spPr>
        <p:style>
          <a:lnRef idx="3">
            <a:schemeClr val="accent2"/>
          </a:lnRef>
          <a:fillRef idx="0">
            <a:schemeClr val="accent2"/>
          </a:fillRef>
          <a:effectRef idx="2">
            <a:schemeClr val="accent2"/>
          </a:effectRef>
          <a:fontRef idx="minor">
            <a:schemeClr val="tx1"/>
          </a:fontRef>
        </p:style>
      </p:cxnSp>
      <p:cxnSp>
        <p:nvCxnSpPr>
          <p:cNvPr id="12" name="Прямая соединительная линия 11"/>
          <p:cNvCxnSpPr/>
          <p:nvPr/>
        </p:nvCxnSpPr>
        <p:spPr>
          <a:xfrm flipH="1">
            <a:off x="1311965" y="1790304"/>
            <a:ext cx="3631096" cy="3232270"/>
          </a:xfrm>
          <a:prstGeom prst="line">
            <a:avLst/>
          </a:prstGeom>
        </p:spPr>
        <p:style>
          <a:lnRef idx="3">
            <a:schemeClr val="accent2"/>
          </a:lnRef>
          <a:fillRef idx="0">
            <a:schemeClr val="accent2"/>
          </a:fillRef>
          <a:effectRef idx="2">
            <a:schemeClr val="accent2"/>
          </a:effectRef>
          <a:fontRef idx="minor">
            <a:schemeClr val="tx1"/>
          </a:fontRef>
        </p:style>
      </p:cxnSp>
      <p:pic>
        <p:nvPicPr>
          <p:cNvPr id="6148" name="Picture 4" descr="Responsive Desig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81530" y="1607287"/>
            <a:ext cx="5733084" cy="3223267"/>
          </a:xfrm>
          <a:prstGeom prst="rect">
            <a:avLst/>
          </a:prstGeom>
          <a:noFill/>
          <a:extLst>
            <a:ext uri="{909E8E84-426E-40DD-AFC4-6F175D3DCCD1}">
              <a14:hiddenFill xmlns:a14="http://schemas.microsoft.com/office/drawing/2010/main">
                <a:solidFill>
                  <a:srgbClr val="FFFFFF"/>
                </a:solidFill>
              </a14:hiddenFill>
            </a:ext>
          </a:extLst>
        </p:spPr>
      </p:pic>
      <p:pic>
        <p:nvPicPr>
          <p:cNvPr id="9" name="Рисунок 184"/>
          <p:cNvPicPr>
            <a:picLocks noChangeAspect="1"/>
          </p:cNvPicPr>
          <p:nvPr/>
        </p:nvPicPr>
        <p:blipFill>
          <a:blip r:embed="rId4"/>
          <a:stretch>
            <a:fillRect/>
          </a:stretch>
        </p:blipFill>
        <p:spPr>
          <a:xfrm>
            <a:off x="0" y="6482265"/>
            <a:ext cx="12192000" cy="391792"/>
          </a:xfrm>
          <a:prstGeom prst="rect">
            <a:avLst/>
          </a:prstGeom>
        </p:spPr>
      </p:pic>
    </p:spTree>
    <p:extLst>
      <p:ext uri="{BB962C8B-B14F-4D97-AF65-F5344CB8AC3E}">
        <p14:creationId xmlns:p14="http://schemas.microsoft.com/office/powerpoint/2010/main" val="1597204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 Inconsistent Page Desig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0783" y="2434888"/>
            <a:ext cx="4876800" cy="1943101"/>
          </a:xfrm>
          <a:prstGeom prst="rect">
            <a:avLst/>
          </a:prstGeom>
          <a:noFill/>
          <a:extLst>
            <a:ext uri="{909E8E84-426E-40DD-AFC4-6F175D3DCCD1}">
              <a14:hiddenFill xmlns:a14="http://schemas.microsoft.com/office/drawing/2010/main">
                <a:solidFill>
                  <a:srgbClr val="FFFFFF"/>
                </a:solidFill>
              </a14:hiddenFill>
            </a:ext>
          </a:extLst>
        </p:spPr>
      </p:pic>
      <p:sp>
        <p:nvSpPr>
          <p:cNvPr id="2" name="Заголовок 1"/>
          <p:cNvSpPr>
            <a:spLocks noGrp="1"/>
          </p:cNvSpPr>
          <p:nvPr>
            <p:ph type="title"/>
          </p:nvPr>
        </p:nvSpPr>
        <p:spPr/>
        <p:txBody>
          <a:bodyPr/>
          <a:lstStyle/>
          <a:p>
            <a:pPr algn="ctr"/>
            <a:r>
              <a:rPr lang="en-US" dirty="0"/>
              <a:t>Common Errors of UI Designers</a:t>
            </a:r>
          </a:p>
        </p:txBody>
      </p:sp>
      <p:sp>
        <p:nvSpPr>
          <p:cNvPr id="6" name="Прямоугольник 5"/>
          <p:cNvSpPr/>
          <p:nvPr/>
        </p:nvSpPr>
        <p:spPr>
          <a:xfrm>
            <a:off x="4491505" y="5767433"/>
            <a:ext cx="3020379" cy="400110"/>
          </a:xfrm>
          <a:prstGeom prst="rect">
            <a:avLst/>
          </a:prstGeom>
        </p:spPr>
        <p:txBody>
          <a:bodyPr wrap="none">
            <a:spAutoFit/>
          </a:bodyPr>
          <a:lstStyle/>
          <a:p>
            <a:r>
              <a:rPr lang="en-US" sz="2000" dirty="0">
                <a:solidFill>
                  <a:srgbClr val="333333"/>
                </a:solidFill>
                <a:latin typeface="-apple-system"/>
              </a:rPr>
              <a:t>Inconsistent page design</a:t>
            </a:r>
          </a:p>
        </p:txBody>
      </p:sp>
      <p:cxnSp>
        <p:nvCxnSpPr>
          <p:cNvPr id="8" name="Прямая соединительная линия 7"/>
          <p:cNvCxnSpPr/>
          <p:nvPr/>
        </p:nvCxnSpPr>
        <p:spPr>
          <a:xfrm>
            <a:off x="1643270" y="1790304"/>
            <a:ext cx="3750365" cy="3232270"/>
          </a:xfrm>
          <a:prstGeom prst="line">
            <a:avLst/>
          </a:prstGeom>
        </p:spPr>
        <p:style>
          <a:lnRef idx="3">
            <a:schemeClr val="accent2"/>
          </a:lnRef>
          <a:fillRef idx="0">
            <a:schemeClr val="accent2"/>
          </a:fillRef>
          <a:effectRef idx="2">
            <a:schemeClr val="accent2"/>
          </a:effectRef>
          <a:fontRef idx="minor">
            <a:schemeClr val="tx1"/>
          </a:fontRef>
        </p:style>
      </p:cxnSp>
      <p:cxnSp>
        <p:nvCxnSpPr>
          <p:cNvPr id="12" name="Прямая соединительная линия 11"/>
          <p:cNvCxnSpPr/>
          <p:nvPr/>
        </p:nvCxnSpPr>
        <p:spPr>
          <a:xfrm flipH="1">
            <a:off x="1311965" y="1790304"/>
            <a:ext cx="3631096" cy="3232270"/>
          </a:xfrm>
          <a:prstGeom prst="line">
            <a:avLst/>
          </a:prstGeom>
        </p:spPr>
        <p:style>
          <a:lnRef idx="3">
            <a:schemeClr val="accent2"/>
          </a:lnRef>
          <a:fillRef idx="0">
            <a:schemeClr val="accent2"/>
          </a:fillRef>
          <a:effectRef idx="2">
            <a:schemeClr val="accent2"/>
          </a:effectRef>
          <a:fontRef idx="minor">
            <a:schemeClr val="tx1"/>
          </a:fontRef>
        </p:style>
      </p:cxnSp>
      <p:pic>
        <p:nvPicPr>
          <p:cNvPr id="7174" name="Picture 6" descr="Consistent Page Desig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35888" y="2434887"/>
            <a:ext cx="4876800" cy="1943101"/>
          </a:xfrm>
          <a:prstGeom prst="rect">
            <a:avLst/>
          </a:prstGeom>
          <a:noFill/>
          <a:extLst>
            <a:ext uri="{909E8E84-426E-40DD-AFC4-6F175D3DCCD1}">
              <a14:hiddenFill xmlns:a14="http://schemas.microsoft.com/office/drawing/2010/main">
                <a:solidFill>
                  <a:srgbClr val="FFFFFF"/>
                </a:solidFill>
              </a14:hiddenFill>
            </a:ext>
          </a:extLst>
        </p:spPr>
      </p:pic>
      <p:pic>
        <p:nvPicPr>
          <p:cNvPr id="9" name="Рисунок 184"/>
          <p:cNvPicPr>
            <a:picLocks noChangeAspect="1"/>
          </p:cNvPicPr>
          <p:nvPr/>
        </p:nvPicPr>
        <p:blipFill>
          <a:blip r:embed="rId4"/>
          <a:stretch>
            <a:fillRect/>
          </a:stretch>
        </p:blipFill>
        <p:spPr>
          <a:xfrm>
            <a:off x="0" y="6482265"/>
            <a:ext cx="12192000" cy="391792"/>
          </a:xfrm>
          <a:prstGeom prst="rect">
            <a:avLst/>
          </a:prstGeom>
        </p:spPr>
      </p:pic>
    </p:spTree>
    <p:extLst>
      <p:ext uri="{BB962C8B-B14F-4D97-AF65-F5344CB8AC3E}">
        <p14:creationId xmlns:p14="http://schemas.microsoft.com/office/powerpoint/2010/main" val="4054882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Рисунок 2"/>
          <p:cNvPicPr>
            <a:picLocks noChangeAspect="1"/>
          </p:cNvPicPr>
          <p:nvPr/>
        </p:nvPicPr>
        <p:blipFill>
          <a:blip r:embed="rId2"/>
          <a:stretch>
            <a:fillRect/>
          </a:stretch>
        </p:blipFill>
        <p:spPr>
          <a:xfrm>
            <a:off x="6640926" y="2206363"/>
            <a:ext cx="5025748" cy="1949575"/>
          </a:xfrm>
          <a:prstGeom prst="rect">
            <a:avLst/>
          </a:prstGeom>
        </p:spPr>
      </p:pic>
      <p:sp>
        <p:nvSpPr>
          <p:cNvPr id="2" name="Заголовок 1"/>
          <p:cNvSpPr>
            <a:spLocks noGrp="1"/>
          </p:cNvSpPr>
          <p:nvPr>
            <p:ph type="title"/>
          </p:nvPr>
        </p:nvSpPr>
        <p:spPr/>
        <p:txBody>
          <a:bodyPr/>
          <a:lstStyle/>
          <a:p>
            <a:pPr algn="ctr"/>
            <a:r>
              <a:rPr lang="en-US" dirty="0"/>
              <a:t>Common Errors of UI Designers</a:t>
            </a:r>
          </a:p>
        </p:txBody>
      </p:sp>
      <p:sp>
        <p:nvSpPr>
          <p:cNvPr id="6" name="Прямоугольник 5"/>
          <p:cNvSpPr/>
          <p:nvPr/>
        </p:nvSpPr>
        <p:spPr>
          <a:xfrm>
            <a:off x="2508415" y="5142599"/>
            <a:ext cx="7175169" cy="1015663"/>
          </a:xfrm>
          <a:prstGeom prst="rect">
            <a:avLst/>
          </a:prstGeom>
        </p:spPr>
        <p:txBody>
          <a:bodyPr wrap="square">
            <a:spAutoFit/>
          </a:bodyPr>
          <a:lstStyle/>
          <a:p>
            <a:r>
              <a:rPr lang="en-US" sz="2000" dirty="0">
                <a:solidFill>
                  <a:srgbClr val="333333"/>
                </a:solidFill>
                <a:latin typeface="-apple-system"/>
              </a:rPr>
              <a:t> This form relies only on red and green to indicate fields with and without errors. Users who suffer from </a:t>
            </a:r>
            <a:r>
              <a:rPr lang="en-US" sz="2000" dirty="0" err="1">
                <a:solidFill>
                  <a:srgbClr val="333333"/>
                </a:solidFill>
                <a:latin typeface="-apple-system"/>
              </a:rPr>
              <a:t>deuteranopia</a:t>
            </a:r>
            <a:r>
              <a:rPr lang="en-US" sz="2000" dirty="0">
                <a:solidFill>
                  <a:srgbClr val="333333"/>
                </a:solidFill>
                <a:latin typeface="-apple-system"/>
              </a:rPr>
              <a:t> (red-green color blindness) wouldn’t be able to identify the fields.</a:t>
            </a:r>
          </a:p>
        </p:txBody>
      </p:sp>
      <p:cxnSp>
        <p:nvCxnSpPr>
          <p:cNvPr id="8" name="Прямая соединительная линия 7"/>
          <p:cNvCxnSpPr/>
          <p:nvPr/>
        </p:nvCxnSpPr>
        <p:spPr>
          <a:xfrm>
            <a:off x="7278618" y="1565016"/>
            <a:ext cx="3750365" cy="3232270"/>
          </a:xfrm>
          <a:prstGeom prst="line">
            <a:avLst/>
          </a:prstGeom>
        </p:spPr>
        <p:style>
          <a:lnRef idx="3">
            <a:schemeClr val="accent2"/>
          </a:lnRef>
          <a:fillRef idx="0">
            <a:schemeClr val="accent2"/>
          </a:fillRef>
          <a:effectRef idx="2">
            <a:schemeClr val="accent2"/>
          </a:effectRef>
          <a:fontRef idx="minor">
            <a:schemeClr val="tx1"/>
          </a:fontRef>
        </p:style>
      </p:cxnSp>
      <p:cxnSp>
        <p:nvCxnSpPr>
          <p:cNvPr id="12" name="Прямая соединительная линия 11"/>
          <p:cNvCxnSpPr/>
          <p:nvPr/>
        </p:nvCxnSpPr>
        <p:spPr>
          <a:xfrm flipH="1">
            <a:off x="6947313" y="1565016"/>
            <a:ext cx="3631096" cy="3232270"/>
          </a:xfrm>
          <a:prstGeom prst="line">
            <a:avLst/>
          </a:prstGeom>
        </p:spPr>
        <p:style>
          <a:lnRef idx="3">
            <a:schemeClr val="accent2"/>
          </a:lnRef>
          <a:fillRef idx="0">
            <a:schemeClr val="accent2"/>
          </a:fillRef>
          <a:effectRef idx="2">
            <a:schemeClr val="accent2"/>
          </a:effectRef>
          <a:fontRef idx="minor">
            <a:schemeClr val="tx1"/>
          </a:fontRef>
        </p:style>
      </p:cxnSp>
      <p:pic>
        <p:nvPicPr>
          <p:cNvPr id="4" name="Рисунок 3"/>
          <p:cNvPicPr>
            <a:picLocks noChangeAspect="1"/>
          </p:cNvPicPr>
          <p:nvPr/>
        </p:nvPicPr>
        <p:blipFill>
          <a:blip r:embed="rId3"/>
          <a:stretch>
            <a:fillRect/>
          </a:stretch>
        </p:blipFill>
        <p:spPr>
          <a:xfrm>
            <a:off x="936189" y="2144090"/>
            <a:ext cx="5025748" cy="2074119"/>
          </a:xfrm>
          <a:prstGeom prst="rect">
            <a:avLst/>
          </a:prstGeom>
        </p:spPr>
      </p:pic>
      <p:pic>
        <p:nvPicPr>
          <p:cNvPr id="9" name="Рисунок 184"/>
          <p:cNvPicPr>
            <a:picLocks noChangeAspect="1"/>
          </p:cNvPicPr>
          <p:nvPr/>
        </p:nvPicPr>
        <p:blipFill>
          <a:blip r:embed="rId4"/>
          <a:stretch>
            <a:fillRect/>
          </a:stretch>
        </p:blipFill>
        <p:spPr>
          <a:xfrm>
            <a:off x="0" y="6482265"/>
            <a:ext cx="12192000" cy="391792"/>
          </a:xfrm>
          <a:prstGeom prst="rect">
            <a:avLst/>
          </a:prstGeom>
        </p:spPr>
      </p:pic>
    </p:spTree>
    <p:extLst>
      <p:ext uri="{BB962C8B-B14F-4D97-AF65-F5344CB8AC3E}">
        <p14:creationId xmlns:p14="http://schemas.microsoft.com/office/powerpoint/2010/main" val="3576112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1736" y="365461"/>
            <a:ext cx="10515600" cy="739056"/>
          </a:xfrm>
        </p:spPr>
        <p:txBody>
          <a:bodyPr>
            <a:normAutofit fontScale="90000"/>
          </a:bodyPr>
          <a:lstStyle/>
          <a:p>
            <a:pPr algn="ctr"/>
            <a:r>
              <a:rPr lang="en-US" dirty="0"/>
              <a:t>Typical Mistakes People Make in Website Design</a:t>
            </a:r>
            <a:br>
              <a:rPr lang="en-US" dirty="0"/>
            </a:br>
            <a:endParaRPr lang="uk-UA" dirty="0"/>
          </a:p>
        </p:txBody>
      </p:sp>
      <p:sp>
        <p:nvSpPr>
          <p:cNvPr id="4" name="Freeform 35">
            <a:extLst>
              <a:ext uri="{FF2B5EF4-FFF2-40B4-BE49-F238E27FC236}">
                <a16:creationId xmlns:a16="http://schemas.microsoft.com/office/drawing/2014/main" id="{77E97334-2D2F-4C21-848C-780B2030861C}"/>
              </a:ext>
            </a:extLst>
          </p:cNvPr>
          <p:cNvSpPr>
            <a:spLocks/>
          </p:cNvSpPr>
          <p:nvPr/>
        </p:nvSpPr>
        <p:spPr bwMode="auto">
          <a:xfrm>
            <a:off x="4658809" y="2909157"/>
            <a:ext cx="1950163" cy="1954720"/>
          </a:xfrm>
          <a:custGeom>
            <a:avLst/>
            <a:gdLst>
              <a:gd name="T0" fmla="*/ 3128 w 3427"/>
              <a:gd name="T1" fmla="*/ 1726 h 3429"/>
              <a:gd name="T2" fmla="*/ 3299 w 3427"/>
              <a:gd name="T3" fmla="*/ 1697 h 3429"/>
              <a:gd name="T4" fmla="*/ 3422 w 3427"/>
              <a:gd name="T5" fmla="*/ 1494 h 3429"/>
              <a:gd name="T6" fmla="*/ 3388 w 3427"/>
              <a:gd name="T7" fmla="*/ 1241 h 3429"/>
              <a:gd name="T8" fmla="*/ 3269 w 3427"/>
              <a:gd name="T9" fmla="*/ 1069 h 3429"/>
              <a:gd name="T10" fmla="*/ 3082 w 3427"/>
              <a:gd name="T11" fmla="*/ 978 h 3429"/>
              <a:gd name="T12" fmla="*/ 2973 w 3427"/>
              <a:gd name="T13" fmla="*/ 993 h 3429"/>
              <a:gd name="T14" fmla="*/ 2728 w 3427"/>
              <a:gd name="T15" fmla="*/ 1092 h 3429"/>
              <a:gd name="T16" fmla="*/ 2531 w 3427"/>
              <a:gd name="T17" fmla="*/ 1074 h 3429"/>
              <a:gd name="T18" fmla="*/ 2451 w 3427"/>
              <a:gd name="T19" fmla="*/ 919 h 3429"/>
              <a:gd name="T20" fmla="*/ 2482 w 3427"/>
              <a:gd name="T21" fmla="*/ 547 h 3429"/>
              <a:gd name="T22" fmla="*/ 2481 w 3427"/>
              <a:gd name="T23" fmla="*/ 95 h 3429"/>
              <a:gd name="T24" fmla="*/ 1885 w 3427"/>
              <a:gd name="T25" fmla="*/ 2 h 3429"/>
              <a:gd name="T26" fmla="*/ 1704 w 3427"/>
              <a:gd name="T27" fmla="*/ 41 h 3429"/>
              <a:gd name="T28" fmla="*/ 1682 w 3427"/>
              <a:gd name="T29" fmla="*/ 137 h 3429"/>
              <a:gd name="T30" fmla="*/ 1775 w 3427"/>
              <a:gd name="T31" fmla="*/ 373 h 3429"/>
              <a:gd name="T32" fmla="*/ 1805 w 3427"/>
              <a:gd name="T33" fmla="*/ 593 h 3429"/>
              <a:gd name="T34" fmla="*/ 1619 w 3427"/>
              <a:gd name="T35" fmla="*/ 864 h 3429"/>
              <a:gd name="T36" fmla="*/ 1412 w 3427"/>
              <a:gd name="T37" fmla="*/ 961 h 3429"/>
              <a:gd name="T38" fmla="*/ 1272 w 3427"/>
              <a:gd name="T39" fmla="*/ 979 h 3429"/>
              <a:gd name="T40" fmla="*/ 1073 w 3427"/>
              <a:gd name="T41" fmla="*/ 936 h 3429"/>
              <a:gd name="T42" fmla="*/ 924 w 3427"/>
              <a:gd name="T43" fmla="*/ 795 h 3429"/>
              <a:gd name="T44" fmla="*/ 890 w 3427"/>
              <a:gd name="T45" fmla="*/ 619 h 3429"/>
              <a:gd name="T46" fmla="*/ 923 w 3427"/>
              <a:gd name="T47" fmla="*/ 245 h 3429"/>
              <a:gd name="T48" fmla="*/ 876 w 3427"/>
              <a:gd name="T49" fmla="*/ 73 h 3429"/>
              <a:gd name="T50" fmla="*/ 726 w 3427"/>
              <a:gd name="T51" fmla="*/ 12 h 3429"/>
              <a:gd name="T52" fmla="*/ 120 w 3427"/>
              <a:gd name="T53" fmla="*/ 118 h 3429"/>
              <a:gd name="T54" fmla="*/ 13 w 3427"/>
              <a:gd name="T55" fmla="*/ 730 h 3429"/>
              <a:gd name="T56" fmla="*/ 13 w 3427"/>
              <a:gd name="T57" fmla="*/ 946 h 3429"/>
              <a:gd name="T58" fmla="*/ 78 w 3427"/>
              <a:gd name="T59" fmla="*/ 1021 h 3429"/>
              <a:gd name="T60" fmla="*/ 254 w 3427"/>
              <a:gd name="T61" fmla="*/ 974 h 3429"/>
              <a:gd name="T62" fmla="*/ 436 w 3427"/>
              <a:gd name="T63" fmla="*/ 903 h 3429"/>
              <a:gd name="T64" fmla="*/ 617 w 3427"/>
              <a:gd name="T65" fmla="*/ 903 h 3429"/>
              <a:gd name="T66" fmla="*/ 838 w 3427"/>
              <a:gd name="T67" fmla="*/ 1049 h 3429"/>
              <a:gd name="T68" fmla="*/ 952 w 3427"/>
              <a:gd name="T69" fmla="*/ 1254 h 3429"/>
              <a:gd name="T70" fmla="*/ 950 w 3427"/>
              <a:gd name="T71" fmla="*/ 1598 h 3429"/>
              <a:gd name="T72" fmla="*/ 773 w 3427"/>
              <a:gd name="T73" fmla="*/ 1790 h 3429"/>
              <a:gd name="T74" fmla="*/ 524 w 3427"/>
              <a:gd name="T75" fmla="*/ 1811 h 3429"/>
              <a:gd name="T76" fmla="*/ 179 w 3427"/>
              <a:gd name="T77" fmla="*/ 1782 h 3429"/>
              <a:gd name="T78" fmla="*/ 45 w 3427"/>
              <a:gd name="T79" fmla="*/ 1858 h 3429"/>
              <a:gd name="T80" fmla="*/ 16 w 3427"/>
              <a:gd name="T81" fmla="*/ 2005 h 3429"/>
              <a:gd name="T82" fmla="*/ 257 w 3427"/>
              <a:gd name="T83" fmla="*/ 2535 h 3429"/>
              <a:gd name="T84" fmla="*/ 732 w 3427"/>
              <a:gd name="T85" fmla="*/ 2462 h 3429"/>
              <a:gd name="T86" fmla="*/ 921 w 3427"/>
              <a:gd name="T87" fmla="*/ 2532 h 3429"/>
              <a:gd name="T88" fmla="*/ 1007 w 3427"/>
              <a:gd name="T89" fmla="*/ 2709 h 3429"/>
              <a:gd name="T90" fmla="*/ 977 w 3427"/>
              <a:gd name="T91" fmla="*/ 3055 h 3429"/>
              <a:gd name="T92" fmla="*/ 1000 w 3427"/>
              <a:gd name="T93" fmla="*/ 3293 h 3429"/>
              <a:gd name="T94" fmla="*/ 1116 w 3427"/>
              <a:gd name="T95" fmla="*/ 3398 h 3429"/>
              <a:gd name="T96" fmla="*/ 1271 w 3427"/>
              <a:gd name="T97" fmla="*/ 3429 h 3429"/>
              <a:gd name="T98" fmla="*/ 1496 w 3427"/>
              <a:gd name="T99" fmla="*/ 3374 h 3429"/>
              <a:gd name="T100" fmla="*/ 1696 w 3427"/>
              <a:gd name="T101" fmla="*/ 3179 h 3429"/>
              <a:gd name="T102" fmla="*/ 1708 w 3427"/>
              <a:gd name="T103" fmla="*/ 2977 h 3429"/>
              <a:gd name="T104" fmla="*/ 1609 w 3427"/>
              <a:gd name="T105" fmla="*/ 2730 h 3429"/>
              <a:gd name="T106" fmla="*/ 1607 w 3427"/>
              <a:gd name="T107" fmla="*/ 2565 h 3429"/>
              <a:gd name="T108" fmla="*/ 1737 w 3427"/>
              <a:gd name="T109" fmla="*/ 2464 h 3429"/>
              <a:gd name="T110" fmla="*/ 1892 w 3427"/>
              <a:gd name="T111" fmla="*/ 2453 h 3429"/>
              <a:gd name="T112" fmla="*/ 2476 w 3427"/>
              <a:gd name="T113" fmla="*/ 2542 h 3429"/>
              <a:gd name="T114" fmla="*/ 2463 w 3427"/>
              <a:gd name="T115" fmla="*/ 2016 h 3429"/>
              <a:gd name="T116" fmla="*/ 2507 w 3427"/>
              <a:gd name="T117" fmla="*/ 1808 h 3429"/>
              <a:gd name="T118" fmla="*/ 2653 w 3427"/>
              <a:gd name="T119" fmla="*/ 1706 h 3429"/>
              <a:gd name="T120" fmla="*/ 2823 w 3427"/>
              <a:gd name="T121" fmla="*/ 1698 h 3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427" h="3429">
                <a:moveTo>
                  <a:pt x="2823" y="1698"/>
                </a:moveTo>
                <a:lnTo>
                  <a:pt x="2906" y="1711"/>
                </a:lnTo>
                <a:lnTo>
                  <a:pt x="3060" y="1724"/>
                </a:lnTo>
                <a:lnTo>
                  <a:pt x="3128" y="1726"/>
                </a:lnTo>
                <a:lnTo>
                  <a:pt x="3192" y="1724"/>
                </a:lnTo>
                <a:lnTo>
                  <a:pt x="3261" y="1714"/>
                </a:lnTo>
                <a:lnTo>
                  <a:pt x="3272" y="1710"/>
                </a:lnTo>
                <a:lnTo>
                  <a:pt x="3299" y="1697"/>
                </a:lnTo>
                <a:lnTo>
                  <a:pt x="3344" y="1661"/>
                </a:lnTo>
                <a:lnTo>
                  <a:pt x="3381" y="1614"/>
                </a:lnTo>
                <a:lnTo>
                  <a:pt x="3407" y="1557"/>
                </a:lnTo>
                <a:lnTo>
                  <a:pt x="3422" y="1494"/>
                </a:lnTo>
                <a:lnTo>
                  <a:pt x="3427" y="1425"/>
                </a:lnTo>
                <a:lnTo>
                  <a:pt x="3420" y="1352"/>
                </a:lnTo>
                <a:lnTo>
                  <a:pt x="3401" y="1278"/>
                </a:lnTo>
                <a:lnTo>
                  <a:pt x="3388" y="1241"/>
                </a:lnTo>
                <a:lnTo>
                  <a:pt x="3375" y="1212"/>
                </a:lnTo>
                <a:lnTo>
                  <a:pt x="3344" y="1159"/>
                </a:lnTo>
                <a:lnTo>
                  <a:pt x="3308" y="1110"/>
                </a:lnTo>
                <a:lnTo>
                  <a:pt x="3269" y="1069"/>
                </a:lnTo>
                <a:lnTo>
                  <a:pt x="3224" y="1034"/>
                </a:lnTo>
                <a:lnTo>
                  <a:pt x="3179" y="1007"/>
                </a:lnTo>
                <a:lnTo>
                  <a:pt x="3131" y="987"/>
                </a:lnTo>
                <a:lnTo>
                  <a:pt x="3082" y="978"/>
                </a:lnTo>
                <a:lnTo>
                  <a:pt x="3057" y="977"/>
                </a:lnTo>
                <a:lnTo>
                  <a:pt x="3036" y="978"/>
                </a:lnTo>
                <a:lnTo>
                  <a:pt x="2994" y="986"/>
                </a:lnTo>
                <a:lnTo>
                  <a:pt x="2973" y="993"/>
                </a:lnTo>
                <a:lnTo>
                  <a:pt x="2941" y="1007"/>
                </a:lnTo>
                <a:lnTo>
                  <a:pt x="2896" y="1024"/>
                </a:lnTo>
                <a:lnTo>
                  <a:pt x="2819" y="1054"/>
                </a:lnTo>
                <a:lnTo>
                  <a:pt x="2728" y="1092"/>
                </a:lnTo>
                <a:lnTo>
                  <a:pt x="2697" y="1104"/>
                </a:lnTo>
                <a:lnTo>
                  <a:pt x="2635" y="1111"/>
                </a:lnTo>
                <a:lnTo>
                  <a:pt x="2579" y="1102"/>
                </a:lnTo>
                <a:lnTo>
                  <a:pt x="2531" y="1074"/>
                </a:lnTo>
                <a:lnTo>
                  <a:pt x="2510" y="1054"/>
                </a:lnTo>
                <a:lnTo>
                  <a:pt x="2492" y="1033"/>
                </a:lnTo>
                <a:lnTo>
                  <a:pt x="2467" y="981"/>
                </a:lnTo>
                <a:lnTo>
                  <a:pt x="2451" y="919"/>
                </a:lnTo>
                <a:lnTo>
                  <a:pt x="2447" y="847"/>
                </a:lnTo>
                <a:lnTo>
                  <a:pt x="2450" y="809"/>
                </a:lnTo>
                <a:lnTo>
                  <a:pt x="2459" y="722"/>
                </a:lnTo>
                <a:lnTo>
                  <a:pt x="2482" y="547"/>
                </a:lnTo>
                <a:lnTo>
                  <a:pt x="2511" y="373"/>
                </a:lnTo>
                <a:lnTo>
                  <a:pt x="2545" y="200"/>
                </a:lnTo>
                <a:lnTo>
                  <a:pt x="2565" y="114"/>
                </a:lnTo>
                <a:lnTo>
                  <a:pt x="2481" y="95"/>
                </a:lnTo>
                <a:lnTo>
                  <a:pt x="2312" y="62"/>
                </a:lnTo>
                <a:lnTo>
                  <a:pt x="2142" y="34"/>
                </a:lnTo>
                <a:lnTo>
                  <a:pt x="1971" y="11"/>
                </a:lnTo>
                <a:lnTo>
                  <a:pt x="1885" y="2"/>
                </a:lnTo>
                <a:lnTo>
                  <a:pt x="1851" y="0"/>
                </a:lnTo>
                <a:lnTo>
                  <a:pt x="1791" y="4"/>
                </a:lnTo>
                <a:lnTo>
                  <a:pt x="1741" y="18"/>
                </a:lnTo>
                <a:lnTo>
                  <a:pt x="1704" y="41"/>
                </a:lnTo>
                <a:lnTo>
                  <a:pt x="1691" y="57"/>
                </a:lnTo>
                <a:lnTo>
                  <a:pt x="1684" y="70"/>
                </a:lnTo>
                <a:lnTo>
                  <a:pt x="1678" y="97"/>
                </a:lnTo>
                <a:lnTo>
                  <a:pt x="1682" y="137"/>
                </a:lnTo>
                <a:lnTo>
                  <a:pt x="1690" y="160"/>
                </a:lnTo>
                <a:lnTo>
                  <a:pt x="1727" y="252"/>
                </a:lnTo>
                <a:lnTo>
                  <a:pt x="1757" y="328"/>
                </a:lnTo>
                <a:lnTo>
                  <a:pt x="1775" y="373"/>
                </a:lnTo>
                <a:lnTo>
                  <a:pt x="1789" y="406"/>
                </a:lnTo>
                <a:lnTo>
                  <a:pt x="1802" y="443"/>
                </a:lnTo>
                <a:lnTo>
                  <a:pt x="1812" y="517"/>
                </a:lnTo>
                <a:lnTo>
                  <a:pt x="1805" y="593"/>
                </a:lnTo>
                <a:lnTo>
                  <a:pt x="1780" y="668"/>
                </a:lnTo>
                <a:lnTo>
                  <a:pt x="1741" y="739"/>
                </a:lnTo>
                <a:lnTo>
                  <a:pt x="1686" y="806"/>
                </a:lnTo>
                <a:lnTo>
                  <a:pt x="1619" y="864"/>
                </a:lnTo>
                <a:lnTo>
                  <a:pt x="1539" y="913"/>
                </a:lnTo>
                <a:lnTo>
                  <a:pt x="1495" y="933"/>
                </a:lnTo>
                <a:lnTo>
                  <a:pt x="1467" y="945"/>
                </a:lnTo>
                <a:lnTo>
                  <a:pt x="1412" y="961"/>
                </a:lnTo>
                <a:lnTo>
                  <a:pt x="1356" y="973"/>
                </a:lnTo>
                <a:lnTo>
                  <a:pt x="1300" y="979"/>
                </a:lnTo>
                <a:lnTo>
                  <a:pt x="1272" y="979"/>
                </a:lnTo>
                <a:lnTo>
                  <a:pt x="1272" y="979"/>
                </a:lnTo>
                <a:lnTo>
                  <a:pt x="1241" y="979"/>
                </a:lnTo>
                <a:lnTo>
                  <a:pt x="1181" y="971"/>
                </a:lnTo>
                <a:lnTo>
                  <a:pt x="1125" y="957"/>
                </a:lnTo>
                <a:lnTo>
                  <a:pt x="1073" y="936"/>
                </a:lnTo>
                <a:lnTo>
                  <a:pt x="1028" y="909"/>
                </a:lnTo>
                <a:lnTo>
                  <a:pt x="986" y="877"/>
                </a:lnTo>
                <a:lnTo>
                  <a:pt x="952" y="839"/>
                </a:lnTo>
                <a:lnTo>
                  <a:pt x="924" y="795"/>
                </a:lnTo>
                <a:lnTo>
                  <a:pt x="914" y="771"/>
                </a:lnTo>
                <a:lnTo>
                  <a:pt x="906" y="753"/>
                </a:lnTo>
                <a:lnTo>
                  <a:pt x="896" y="706"/>
                </a:lnTo>
                <a:lnTo>
                  <a:pt x="890" y="619"/>
                </a:lnTo>
                <a:lnTo>
                  <a:pt x="894" y="483"/>
                </a:lnTo>
                <a:lnTo>
                  <a:pt x="909" y="341"/>
                </a:lnTo>
                <a:lnTo>
                  <a:pt x="919" y="276"/>
                </a:lnTo>
                <a:lnTo>
                  <a:pt x="923" y="245"/>
                </a:lnTo>
                <a:lnTo>
                  <a:pt x="922" y="188"/>
                </a:lnTo>
                <a:lnTo>
                  <a:pt x="912" y="136"/>
                </a:lnTo>
                <a:lnTo>
                  <a:pt x="891" y="91"/>
                </a:lnTo>
                <a:lnTo>
                  <a:pt x="876" y="73"/>
                </a:lnTo>
                <a:lnTo>
                  <a:pt x="861" y="56"/>
                </a:lnTo>
                <a:lnTo>
                  <a:pt x="823" y="31"/>
                </a:lnTo>
                <a:lnTo>
                  <a:pt x="777" y="17"/>
                </a:lnTo>
                <a:lnTo>
                  <a:pt x="726" y="12"/>
                </a:lnTo>
                <a:lnTo>
                  <a:pt x="698" y="16"/>
                </a:lnTo>
                <a:lnTo>
                  <a:pt x="554" y="34"/>
                </a:lnTo>
                <a:lnTo>
                  <a:pt x="264" y="86"/>
                </a:lnTo>
                <a:lnTo>
                  <a:pt x="120" y="118"/>
                </a:lnTo>
                <a:lnTo>
                  <a:pt x="100" y="204"/>
                </a:lnTo>
                <a:lnTo>
                  <a:pt x="65" y="378"/>
                </a:lnTo>
                <a:lnTo>
                  <a:pt x="36" y="554"/>
                </a:lnTo>
                <a:lnTo>
                  <a:pt x="13" y="730"/>
                </a:lnTo>
                <a:lnTo>
                  <a:pt x="4" y="818"/>
                </a:lnTo>
                <a:lnTo>
                  <a:pt x="0" y="847"/>
                </a:lnTo>
                <a:lnTo>
                  <a:pt x="3" y="899"/>
                </a:lnTo>
                <a:lnTo>
                  <a:pt x="13" y="946"/>
                </a:lnTo>
                <a:lnTo>
                  <a:pt x="30" y="982"/>
                </a:lnTo>
                <a:lnTo>
                  <a:pt x="41" y="996"/>
                </a:lnTo>
                <a:lnTo>
                  <a:pt x="52" y="1007"/>
                </a:lnTo>
                <a:lnTo>
                  <a:pt x="78" y="1021"/>
                </a:lnTo>
                <a:lnTo>
                  <a:pt x="109" y="1025"/>
                </a:lnTo>
                <a:lnTo>
                  <a:pt x="143" y="1019"/>
                </a:lnTo>
                <a:lnTo>
                  <a:pt x="161" y="1013"/>
                </a:lnTo>
                <a:lnTo>
                  <a:pt x="254" y="974"/>
                </a:lnTo>
                <a:lnTo>
                  <a:pt x="332" y="943"/>
                </a:lnTo>
                <a:lnTo>
                  <a:pt x="376" y="927"/>
                </a:lnTo>
                <a:lnTo>
                  <a:pt x="408" y="913"/>
                </a:lnTo>
                <a:lnTo>
                  <a:pt x="436" y="903"/>
                </a:lnTo>
                <a:lnTo>
                  <a:pt x="494" y="892"/>
                </a:lnTo>
                <a:lnTo>
                  <a:pt x="525" y="891"/>
                </a:lnTo>
                <a:lnTo>
                  <a:pt x="556" y="892"/>
                </a:lnTo>
                <a:lnTo>
                  <a:pt x="617" y="903"/>
                </a:lnTo>
                <a:lnTo>
                  <a:pt x="677" y="926"/>
                </a:lnTo>
                <a:lnTo>
                  <a:pt x="734" y="958"/>
                </a:lnTo>
                <a:lnTo>
                  <a:pt x="788" y="999"/>
                </a:lnTo>
                <a:lnTo>
                  <a:pt x="838" y="1049"/>
                </a:lnTo>
                <a:lnTo>
                  <a:pt x="882" y="1107"/>
                </a:lnTo>
                <a:lnTo>
                  <a:pt x="919" y="1173"/>
                </a:lnTo>
                <a:lnTo>
                  <a:pt x="934" y="1208"/>
                </a:lnTo>
                <a:lnTo>
                  <a:pt x="952" y="1254"/>
                </a:lnTo>
                <a:lnTo>
                  <a:pt x="974" y="1344"/>
                </a:lnTo>
                <a:lnTo>
                  <a:pt x="980" y="1434"/>
                </a:lnTo>
                <a:lnTo>
                  <a:pt x="972" y="1519"/>
                </a:lnTo>
                <a:lnTo>
                  <a:pt x="950" y="1598"/>
                </a:lnTo>
                <a:lnTo>
                  <a:pt x="915" y="1668"/>
                </a:lnTo>
                <a:lnTo>
                  <a:pt x="867" y="1727"/>
                </a:lnTo>
                <a:lnTo>
                  <a:pt x="807" y="1773"/>
                </a:lnTo>
                <a:lnTo>
                  <a:pt x="773" y="1790"/>
                </a:lnTo>
                <a:lnTo>
                  <a:pt x="742" y="1800"/>
                </a:lnTo>
                <a:lnTo>
                  <a:pt x="653" y="1811"/>
                </a:lnTo>
                <a:lnTo>
                  <a:pt x="595" y="1812"/>
                </a:lnTo>
                <a:lnTo>
                  <a:pt x="524" y="1811"/>
                </a:lnTo>
                <a:lnTo>
                  <a:pt x="362" y="1797"/>
                </a:lnTo>
                <a:lnTo>
                  <a:pt x="277" y="1784"/>
                </a:lnTo>
                <a:lnTo>
                  <a:pt x="243" y="1779"/>
                </a:lnTo>
                <a:lnTo>
                  <a:pt x="179" y="1782"/>
                </a:lnTo>
                <a:lnTo>
                  <a:pt x="122" y="1797"/>
                </a:lnTo>
                <a:lnTo>
                  <a:pt x="75" y="1824"/>
                </a:lnTo>
                <a:lnTo>
                  <a:pt x="58" y="1842"/>
                </a:lnTo>
                <a:lnTo>
                  <a:pt x="45" y="1858"/>
                </a:lnTo>
                <a:lnTo>
                  <a:pt x="26" y="1893"/>
                </a:lnTo>
                <a:lnTo>
                  <a:pt x="16" y="1935"/>
                </a:lnTo>
                <a:lnTo>
                  <a:pt x="14" y="1980"/>
                </a:lnTo>
                <a:lnTo>
                  <a:pt x="16" y="2005"/>
                </a:lnTo>
                <a:lnTo>
                  <a:pt x="35" y="2145"/>
                </a:lnTo>
                <a:lnTo>
                  <a:pt x="84" y="2427"/>
                </a:lnTo>
                <a:lnTo>
                  <a:pt x="116" y="2566"/>
                </a:lnTo>
                <a:lnTo>
                  <a:pt x="257" y="2535"/>
                </a:lnTo>
                <a:lnTo>
                  <a:pt x="543" y="2484"/>
                </a:lnTo>
                <a:lnTo>
                  <a:pt x="687" y="2466"/>
                </a:lnTo>
                <a:lnTo>
                  <a:pt x="710" y="2464"/>
                </a:lnTo>
                <a:lnTo>
                  <a:pt x="732" y="2462"/>
                </a:lnTo>
                <a:lnTo>
                  <a:pt x="764" y="2464"/>
                </a:lnTo>
                <a:lnTo>
                  <a:pt x="824" y="2475"/>
                </a:lnTo>
                <a:lnTo>
                  <a:pt x="875" y="2498"/>
                </a:lnTo>
                <a:lnTo>
                  <a:pt x="921" y="2532"/>
                </a:lnTo>
                <a:lnTo>
                  <a:pt x="941" y="2553"/>
                </a:lnTo>
                <a:lnTo>
                  <a:pt x="961" y="2579"/>
                </a:lnTo>
                <a:lnTo>
                  <a:pt x="990" y="2640"/>
                </a:lnTo>
                <a:lnTo>
                  <a:pt x="1007" y="2709"/>
                </a:lnTo>
                <a:lnTo>
                  <a:pt x="1008" y="2785"/>
                </a:lnTo>
                <a:lnTo>
                  <a:pt x="1003" y="2825"/>
                </a:lnTo>
                <a:lnTo>
                  <a:pt x="990" y="2908"/>
                </a:lnTo>
                <a:lnTo>
                  <a:pt x="977" y="3055"/>
                </a:lnTo>
                <a:lnTo>
                  <a:pt x="976" y="3171"/>
                </a:lnTo>
                <a:lnTo>
                  <a:pt x="984" y="3252"/>
                </a:lnTo>
                <a:lnTo>
                  <a:pt x="992" y="3275"/>
                </a:lnTo>
                <a:lnTo>
                  <a:pt x="1000" y="3293"/>
                </a:lnTo>
                <a:lnTo>
                  <a:pt x="1022" y="3325"/>
                </a:lnTo>
                <a:lnTo>
                  <a:pt x="1047" y="3353"/>
                </a:lnTo>
                <a:lnTo>
                  <a:pt x="1080" y="3377"/>
                </a:lnTo>
                <a:lnTo>
                  <a:pt x="1116" y="3398"/>
                </a:lnTo>
                <a:lnTo>
                  <a:pt x="1156" y="3413"/>
                </a:lnTo>
                <a:lnTo>
                  <a:pt x="1200" y="3424"/>
                </a:lnTo>
                <a:lnTo>
                  <a:pt x="1247" y="3429"/>
                </a:lnTo>
                <a:lnTo>
                  <a:pt x="1271" y="3429"/>
                </a:lnTo>
                <a:lnTo>
                  <a:pt x="1319" y="3428"/>
                </a:lnTo>
                <a:lnTo>
                  <a:pt x="1414" y="3408"/>
                </a:lnTo>
                <a:lnTo>
                  <a:pt x="1460" y="3390"/>
                </a:lnTo>
                <a:lnTo>
                  <a:pt x="1496" y="3374"/>
                </a:lnTo>
                <a:lnTo>
                  <a:pt x="1562" y="3334"/>
                </a:lnTo>
                <a:lnTo>
                  <a:pt x="1618" y="3288"/>
                </a:lnTo>
                <a:lnTo>
                  <a:pt x="1663" y="3235"/>
                </a:lnTo>
                <a:lnTo>
                  <a:pt x="1696" y="3179"/>
                </a:lnTo>
                <a:lnTo>
                  <a:pt x="1718" y="3120"/>
                </a:lnTo>
                <a:lnTo>
                  <a:pt x="1725" y="3062"/>
                </a:lnTo>
                <a:lnTo>
                  <a:pt x="1718" y="3004"/>
                </a:lnTo>
                <a:lnTo>
                  <a:pt x="1708" y="2977"/>
                </a:lnTo>
                <a:lnTo>
                  <a:pt x="1694" y="2944"/>
                </a:lnTo>
                <a:lnTo>
                  <a:pt x="1678" y="2899"/>
                </a:lnTo>
                <a:lnTo>
                  <a:pt x="1648" y="2822"/>
                </a:lnTo>
                <a:lnTo>
                  <a:pt x="1609" y="2730"/>
                </a:lnTo>
                <a:lnTo>
                  <a:pt x="1600" y="2705"/>
                </a:lnTo>
                <a:lnTo>
                  <a:pt x="1591" y="2655"/>
                </a:lnTo>
                <a:lnTo>
                  <a:pt x="1593" y="2609"/>
                </a:lnTo>
                <a:lnTo>
                  <a:pt x="1607" y="2565"/>
                </a:lnTo>
                <a:lnTo>
                  <a:pt x="1619" y="2545"/>
                </a:lnTo>
                <a:lnTo>
                  <a:pt x="1635" y="2524"/>
                </a:lnTo>
                <a:lnTo>
                  <a:pt x="1680" y="2488"/>
                </a:lnTo>
                <a:lnTo>
                  <a:pt x="1737" y="2464"/>
                </a:lnTo>
                <a:lnTo>
                  <a:pt x="1804" y="2451"/>
                </a:lnTo>
                <a:lnTo>
                  <a:pt x="1841" y="2450"/>
                </a:lnTo>
                <a:lnTo>
                  <a:pt x="1866" y="2450"/>
                </a:lnTo>
                <a:lnTo>
                  <a:pt x="1892" y="2453"/>
                </a:lnTo>
                <a:lnTo>
                  <a:pt x="1975" y="2461"/>
                </a:lnTo>
                <a:lnTo>
                  <a:pt x="2142" y="2483"/>
                </a:lnTo>
                <a:lnTo>
                  <a:pt x="2309" y="2510"/>
                </a:lnTo>
                <a:lnTo>
                  <a:pt x="2476" y="2542"/>
                </a:lnTo>
                <a:lnTo>
                  <a:pt x="2559" y="2561"/>
                </a:lnTo>
                <a:lnTo>
                  <a:pt x="2529" y="2425"/>
                </a:lnTo>
                <a:lnTo>
                  <a:pt x="2481" y="2152"/>
                </a:lnTo>
                <a:lnTo>
                  <a:pt x="2463" y="2016"/>
                </a:lnTo>
                <a:lnTo>
                  <a:pt x="2460" y="1981"/>
                </a:lnTo>
                <a:lnTo>
                  <a:pt x="2464" y="1917"/>
                </a:lnTo>
                <a:lnTo>
                  <a:pt x="2480" y="1859"/>
                </a:lnTo>
                <a:lnTo>
                  <a:pt x="2507" y="1808"/>
                </a:lnTo>
                <a:lnTo>
                  <a:pt x="2526" y="1785"/>
                </a:lnTo>
                <a:lnTo>
                  <a:pt x="2546" y="1764"/>
                </a:lnTo>
                <a:lnTo>
                  <a:pt x="2596" y="1729"/>
                </a:lnTo>
                <a:lnTo>
                  <a:pt x="2653" y="1706"/>
                </a:lnTo>
                <a:lnTo>
                  <a:pt x="2718" y="1694"/>
                </a:lnTo>
                <a:lnTo>
                  <a:pt x="2753" y="1693"/>
                </a:lnTo>
                <a:lnTo>
                  <a:pt x="2788" y="1694"/>
                </a:lnTo>
                <a:lnTo>
                  <a:pt x="2823" y="169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5" name="Freeform 36">
            <a:extLst>
              <a:ext uri="{FF2B5EF4-FFF2-40B4-BE49-F238E27FC236}">
                <a16:creationId xmlns:a16="http://schemas.microsoft.com/office/drawing/2014/main" id="{5F4F662F-574B-481F-A208-9CCCB5B31C98}"/>
              </a:ext>
            </a:extLst>
          </p:cNvPr>
          <p:cNvSpPr>
            <a:spLocks/>
          </p:cNvSpPr>
          <p:nvPr/>
        </p:nvSpPr>
        <p:spPr bwMode="auto">
          <a:xfrm>
            <a:off x="7543046" y="2922826"/>
            <a:ext cx="1952442" cy="1954720"/>
          </a:xfrm>
          <a:custGeom>
            <a:avLst/>
            <a:gdLst>
              <a:gd name="T0" fmla="*/ 3127 w 3426"/>
              <a:gd name="T1" fmla="*/ 1726 h 3430"/>
              <a:gd name="T2" fmla="*/ 3298 w 3426"/>
              <a:gd name="T3" fmla="*/ 1697 h 3430"/>
              <a:gd name="T4" fmla="*/ 3422 w 3426"/>
              <a:gd name="T5" fmla="*/ 1495 h 3430"/>
              <a:gd name="T6" fmla="*/ 3386 w 3426"/>
              <a:gd name="T7" fmla="*/ 1242 h 3430"/>
              <a:gd name="T8" fmla="*/ 3267 w 3426"/>
              <a:gd name="T9" fmla="*/ 1069 h 3430"/>
              <a:gd name="T10" fmla="*/ 3081 w 3426"/>
              <a:gd name="T11" fmla="*/ 979 h 3430"/>
              <a:gd name="T12" fmla="*/ 2973 w 3426"/>
              <a:gd name="T13" fmla="*/ 994 h 3430"/>
              <a:gd name="T14" fmla="*/ 2726 w 3426"/>
              <a:gd name="T15" fmla="*/ 1093 h 3430"/>
              <a:gd name="T16" fmla="*/ 2530 w 3426"/>
              <a:gd name="T17" fmla="*/ 1075 h 3430"/>
              <a:gd name="T18" fmla="*/ 2450 w 3426"/>
              <a:gd name="T19" fmla="*/ 918 h 3430"/>
              <a:gd name="T20" fmla="*/ 2480 w 3426"/>
              <a:gd name="T21" fmla="*/ 548 h 3430"/>
              <a:gd name="T22" fmla="*/ 2479 w 3426"/>
              <a:gd name="T23" fmla="*/ 95 h 3430"/>
              <a:gd name="T24" fmla="*/ 1883 w 3426"/>
              <a:gd name="T25" fmla="*/ 3 h 3430"/>
              <a:gd name="T26" fmla="*/ 1702 w 3426"/>
              <a:gd name="T27" fmla="*/ 42 h 3430"/>
              <a:gd name="T28" fmla="*/ 1680 w 3426"/>
              <a:gd name="T29" fmla="*/ 138 h 3430"/>
              <a:gd name="T30" fmla="*/ 1774 w 3426"/>
              <a:gd name="T31" fmla="*/ 374 h 3430"/>
              <a:gd name="T32" fmla="*/ 1804 w 3426"/>
              <a:gd name="T33" fmla="*/ 593 h 3430"/>
              <a:gd name="T34" fmla="*/ 1618 w 3426"/>
              <a:gd name="T35" fmla="*/ 865 h 3430"/>
              <a:gd name="T36" fmla="*/ 1412 w 3426"/>
              <a:gd name="T37" fmla="*/ 962 h 3430"/>
              <a:gd name="T38" fmla="*/ 1272 w 3426"/>
              <a:gd name="T39" fmla="*/ 980 h 3430"/>
              <a:gd name="T40" fmla="*/ 1073 w 3426"/>
              <a:gd name="T41" fmla="*/ 937 h 3430"/>
              <a:gd name="T42" fmla="*/ 922 w 3426"/>
              <a:gd name="T43" fmla="*/ 796 h 3430"/>
              <a:gd name="T44" fmla="*/ 888 w 3426"/>
              <a:gd name="T45" fmla="*/ 620 h 3430"/>
              <a:gd name="T46" fmla="*/ 921 w 3426"/>
              <a:gd name="T47" fmla="*/ 246 h 3430"/>
              <a:gd name="T48" fmla="*/ 875 w 3426"/>
              <a:gd name="T49" fmla="*/ 73 h 3430"/>
              <a:gd name="T50" fmla="*/ 724 w 3426"/>
              <a:gd name="T51" fmla="*/ 13 h 3430"/>
              <a:gd name="T52" fmla="*/ 118 w 3426"/>
              <a:gd name="T53" fmla="*/ 119 h 3430"/>
              <a:gd name="T54" fmla="*/ 11 w 3426"/>
              <a:gd name="T55" fmla="*/ 730 h 3430"/>
              <a:gd name="T56" fmla="*/ 11 w 3426"/>
              <a:gd name="T57" fmla="*/ 945 h 3430"/>
              <a:gd name="T58" fmla="*/ 78 w 3426"/>
              <a:gd name="T59" fmla="*/ 1021 h 3430"/>
              <a:gd name="T60" fmla="*/ 253 w 3426"/>
              <a:gd name="T61" fmla="*/ 974 h 3430"/>
              <a:gd name="T62" fmla="*/ 434 w 3426"/>
              <a:gd name="T63" fmla="*/ 904 h 3430"/>
              <a:gd name="T64" fmla="*/ 616 w 3426"/>
              <a:gd name="T65" fmla="*/ 904 h 3430"/>
              <a:gd name="T66" fmla="*/ 836 w 3426"/>
              <a:gd name="T67" fmla="*/ 1050 h 3430"/>
              <a:gd name="T68" fmla="*/ 950 w 3426"/>
              <a:gd name="T69" fmla="*/ 1253 h 3430"/>
              <a:gd name="T70" fmla="*/ 949 w 3426"/>
              <a:gd name="T71" fmla="*/ 1599 h 3430"/>
              <a:gd name="T72" fmla="*/ 771 w 3426"/>
              <a:gd name="T73" fmla="*/ 1789 h 3430"/>
              <a:gd name="T74" fmla="*/ 523 w 3426"/>
              <a:gd name="T75" fmla="*/ 1811 h 3430"/>
              <a:gd name="T76" fmla="*/ 177 w 3426"/>
              <a:gd name="T77" fmla="*/ 1782 h 3430"/>
              <a:gd name="T78" fmla="*/ 43 w 3426"/>
              <a:gd name="T79" fmla="*/ 1859 h 3430"/>
              <a:gd name="T80" fmla="*/ 14 w 3426"/>
              <a:gd name="T81" fmla="*/ 2005 h 3430"/>
              <a:gd name="T82" fmla="*/ 256 w 3426"/>
              <a:gd name="T83" fmla="*/ 2536 h 3430"/>
              <a:gd name="T84" fmla="*/ 731 w 3426"/>
              <a:gd name="T85" fmla="*/ 2463 h 3430"/>
              <a:gd name="T86" fmla="*/ 920 w 3426"/>
              <a:gd name="T87" fmla="*/ 2532 h 3430"/>
              <a:gd name="T88" fmla="*/ 1005 w 3426"/>
              <a:gd name="T89" fmla="*/ 2710 h 3430"/>
              <a:gd name="T90" fmla="*/ 976 w 3426"/>
              <a:gd name="T91" fmla="*/ 3054 h 3430"/>
              <a:gd name="T92" fmla="*/ 999 w 3426"/>
              <a:gd name="T93" fmla="*/ 3293 h 3430"/>
              <a:gd name="T94" fmla="*/ 1114 w 3426"/>
              <a:gd name="T95" fmla="*/ 3398 h 3430"/>
              <a:gd name="T96" fmla="*/ 1271 w 3426"/>
              <a:gd name="T97" fmla="*/ 3430 h 3430"/>
              <a:gd name="T98" fmla="*/ 1496 w 3426"/>
              <a:gd name="T99" fmla="*/ 3375 h 3430"/>
              <a:gd name="T100" fmla="*/ 1696 w 3426"/>
              <a:gd name="T101" fmla="*/ 3179 h 3430"/>
              <a:gd name="T102" fmla="*/ 1707 w 3426"/>
              <a:gd name="T103" fmla="*/ 2977 h 3430"/>
              <a:gd name="T104" fmla="*/ 1608 w 3426"/>
              <a:gd name="T105" fmla="*/ 2731 h 3430"/>
              <a:gd name="T106" fmla="*/ 1606 w 3426"/>
              <a:gd name="T107" fmla="*/ 2566 h 3430"/>
              <a:gd name="T108" fmla="*/ 1735 w 3426"/>
              <a:gd name="T109" fmla="*/ 2464 h 3430"/>
              <a:gd name="T110" fmla="*/ 1891 w 3426"/>
              <a:gd name="T111" fmla="*/ 2453 h 3430"/>
              <a:gd name="T112" fmla="*/ 2474 w 3426"/>
              <a:gd name="T113" fmla="*/ 2543 h 3430"/>
              <a:gd name="T114" fmla="*/ 2462 w 3426"/>
              <a:gd name="T115" fmla="*/ 2015 h 3430"/>
              <a:gd name="T116" fmla="*/ 2506 w 3426"/>
              <a:gd name="T117" fmla="*/ 1808 h 3430"/>
              <a:gd name="T118" fmla="*/ 2652 w 3426"/>
              <a:gd name="T119" fmla="*/ 1706 h 3430"/>
              <a:gd name="T120" fmla="*/ 2822 w 3426"/>
              <a:gd name="T121" fmla="*/ 1699 h 3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426" h="3430">
                <a:moveTo>
                  <a:pt x="2822" y="1699"/>
                </a:moveTo>
                <a:lnTo>
                  <a:pt x="2904" y="1712"/>
                </a:lnTo>
                <a:lnTo>
                  <a:pt x="3059" y="1725"/>
                </a:lnTo>
                <a:lnTo>
                  <a:pt x="3127" y="1726"/>
                </a:lnTo>
                <a:lnTo>
                  <a:pt x="3190" y="1725"/>
                </a:lnTo>
                <a:lnTo>
                  <a:pt x="3259" y="1715"/>
                </a:lnTo>
                <a:lnTo>
                  <a:pt x="3271" y="1710"/>
                </a:lnTo>
                <a:lnTo>
                  <a:pt x="3298" y="1697"/>
                </a:lnTo>
                <a:lnTo>
                  <a:pt x="3344" y="1662"/>
                </a:lnTo>
                <a:lnTo>
                  <a:pt x="3379" y="1614"/>
                </a:lnTo>
                <a:lnTo>
                  <a:pt x="3406" y="1558"/>
                </a:lnTo>
                <a:lnTo>
                  <a:pt x="3422" y="1495"/>
                </a:lnTo>
                <a:lnTo>
                  <a:pt x="3426" y="1425"/>
                </a:lnTo>
                <a:lnTo>
                  <a:pt x="3420" y="1353"/>
                </a:lnTo>
                <a:lnTo>
                  <a:pt x="3401" y="1278"/>
                </a:lnTo>
                <a:lnTo>
                  <a:pt x="3386" y="1242"/>
                </a:lnTo>
                <a:lnTo>
                  <a:pt x="3374" y="1213"/>
                </a:lnTo>
                <a:lnTo>
                  <a:pt x="3343" y="1159"/>
                </a:lnTo>
                <a:lnTo>
                  <a:pt x="3308" y="1111"/>
                </a:lnTo>
                <a:lnTo>
                  <a:pt x="3267" y="1069"/>
                </a:lnTo>
                <a:lnTo>
                  <a:pt x="3224" y="1035"/>
                </a:lnTo>
                <a:lnTo>
                  <a:pt x="3177" y="1007"/>
                </a:lnTo>
                <a:lnTo>
                  <a:pt x="3129" y="988"/>
                </a:lnTo>
                <a:lnTo>
                  <a:pt x="3081" y="979"/>
                </a:lnTo>
                <a:lnTo>
                  <a:pt x="3057" y="978"/>
                </a:lnTo>
                <a:lnTo>
                  <a:pt x="3035" y="979"/>
                </a:lnTo>
                <a:lnTo>
                  <a:pt x="2992" y="986"/>
                </a:lnTo>
                <a:lnTo>
                  <a:pt x="2973" y="994"/>
                </a:lnTo>
                <a:lnTo>
                  <a:pt x="2940" y="1008"/>
                </a:lnTo>
                <a:lnTo>
                  <a:pt x="2895" y="1024"/>
                </a:lnTo>
                <a:lnTo>
                  <a:pt x="2818" y="1054"/>
                </a:lnTo>
                <a:lnTo>
                  <a:pt x="2726" y="1093"/>
                </a:lnTo>
                <a:lnTo>
                  <a:pt x="2695" y="1104"/>
                </a:lnTo>
                <a:lnTo>
                  <a:pt x="2635" y="1112"/>
                </a:lnTo>
                <a:lnTo>
                  <a:pt x="2579" y="1102"/>
                </a:lnTo>
                <a:lnTo>
                  <a:pt x="2530" y="1075"/>
                </a:lnTo>
                <a:lnTo>
                  <a:pt x="2509" y="1054"/>
                </a:lnTo>
                <a:lnTo>
                  <a:pt x="2492" y="1034"/>
                </a:lnTo>
                <a:lnTo>
                  <a:pt x="2465" y="981"/>
                </a:lnTo>
                <a:lnTo>
                  <a:pt x="2450" y="918"/>
                </a:lnTo>
                <a:lnTo>
                  <a:pt x="2446" y="848"/>
                </a:lnTo>
                <a:lnTo>
                  <a:pt x="2448" y="810"/>
                </a:lnTo>
                <a:lnTo>
                  <a:pt x="2458" y="722"/>
                </a:lnTo>
                <a:lnTo>
                  <a:pt x="2480" y="548"/>
                </a:lnTo>
                <a:lnTo>
                  <a:pt x="2509" y="374"/>
                </a:lnTo>
                <a:lnTo>
                  <a:pt x="2544" y="201"/>
                </a:lnTo>
                <a:lnTo>
                  <a:pt x="2563" y="115"/>
                </a:lnTo>
                <a:lnTo>
                  <a:pt x="2479" y="95"/>
                </a:lnTo>
                <a:lnTo>
                  <a:pt x="2310" y="62"/>
                </a:lnTo>
                <a:lnTo>
                  <a:pt x="2140" y="34"/>
                </a:lnTo>
                <a:lnTo>
                  <a:pt x="1969" y="11"/>
                </a:lnTo>
                <a:lnTo>
                  <a:pt x="1883" y="3"/>
                </a:lnTo>
                <a:lnTo>
                  <a:pt x="1850" y="0"/>
                </a:lnTo>
                <a:lnTo>
                  <a:pt x="1789" y="4"/>
                </a:lnTo>
                <a:lnTo>
                  <a:pt x="1739" y="18"/>
                </a:lnTo>
                <a:lnTo>
                  <a:pt x="1702" y="42"/>
                </a:lnTo>
                <a:lnTo>
                  <a:pt x="1691" y="58"/>
                </a:lnTo>
                <a:lnTo>
                  <a:pt x="1682" y="71"/>
                </a:lnTo>
                <a:lnTo>
                  <a:pt x="1676" y="98"/>
                </a:lnTo>
                <a:lnTo>
                  <a:pt x="1680" y="138"/>
                </a:lnTo>
                <a:lnTo>
                  <a:pt x="1688" y="161"/>
                </a:lnTo>
                <a:lnTo>
                  <a:pt x="1727" y="253"/>
                </a:lnTo>
                <a:lnTo>
                  <a:pt x="1757" y="330"/>
                </a:lnTo>
                <a:lnTo>
                  <a:pt x="1774" y="374"/>
                </a:lnTo>
                <a:lnTo>
                  <a:pt x="1788" y="407"/>
                </a:lnTo>
                <a:lnTo>
                  <a:pt x="1800" y="444"/>
                </a:lnTo>
                <a:lnTo>
                  <a:pt x="1811" y="517"/>
                </a:lnTo>
                <a:lnTo>
                  <a:pt x="1804" y="593"/>
                </a:lnTo>
                <a:lnTo>
                  <a:pt x="1780" y="668"/>
                </a:lnTo>
                <a:lnTo>
                  <a:pt x="1739" y="739"/>
                </a:lnTo>
                <a:lnTo>
                  <a:pt x="1685" y="805"/>
                </a:lnTo>
                <a:lnTo>
                  <a:pt x="1618" y="865"/>
                </a:lnTo>
                <a:lnTo>
                  <a:pt x="1538" y="914"/>
                </a:lnTo>
                <a:lnTo>
                  <a:pt x="1494" y="934"/>
                </a:lnTo>
                <a:lnTo>
                  <a:pt x="1467" y="944"/>
                </a:lnTo>
                <a:lnTo>
                  <a:pt x="1412" y="962"/>
                </a:lnTo>
                <a:lnTo>
                  <a:pt x="1356" y="973"/>
                </a:lnTo>
                <a:lnTo>
                  <a:pt x="1300" y="980"/>
                </a:lnTo>
                <a:lnTo>
                  <a:pt x="1272" y="980"/>
                </a:lnTo>
                <a:lnTo>
                  <a:pt x="1272" y="980"/>
                </a:lnTo>
                <a:lnTo>
                  <a:pt x="1241" y="979"/>
                </a:lnTo>
                <a:lnTo>
                  <a:pt x="1181" y="971"/>
                </a:lnTo>
                <a:lnTo>
                  <a:pt x="1125" y="958"/>
                </a:lnTo>
                <a:lnTo>
                  <a:pt x="1073" y="937"/>
                </a:lnTo>
                <a:lnTo>
                  <a:pt x="1026" y="910"/>
                </a:lnTo>
                <a:lnTo>
                  <a:pt x="985" y="877"/>
                </a:lnTo>
                <a:lnTo>
                  <a:pt x="950" y="839"/>
                </a:lnTo>
                <a:lnTo>
                  <a:pt x="922" y="796"/>
                </a:lnTo>
                <a:lnTo>
                  <a:pt x="912" y="772"/>
                </a:lnTo>
                <a:lnTo>
                  <a:pt x="905" y="754"/>
                </a:lnTo>
                <a:lnTo>
                  <a:pt x="895" y="707"/>
                </a:lnTo>
                <a:lnTo>
                  <a:pt x="888" y="620"/>
                </a:lnTo>
                <a:lnTo>
                  <a:pt x="893" y="483"/>
                </a:lnTo>
                <a:lnTo>
                  <a:pt x="908" y="342"/>
                </a:lnTo>
                <a:lnTo>
                  <a:pt x="917" y="277"/>
                </a:lnTo>
                <a:lnTo>
                  <a:pt x="921" y="246"/>
                </a:lnTo>
                <a:lnTo>
                  <a:pt x="921" y="187"/>
                </a:lnTo>
                <a:lnTo>
                  <a:pt x="910" y="137"/>
                </a:lnTo>
                <a:lnTo>
                  <a:pt x="889" y="92"/>
                </a:lnTo>
                <a:lnTo>
                  <a:pt x="875" y="73"/>
                </a:lnTo>
                <a:lnTo>
                  <a:pt x="859" y="57"/>
                </a:lnTo>
                <a:lnTo>
                  <a:pt x="822" y="32"/>
                </a:lnTo>
                <a:lnTo>
                  <a:pt x="776" y="17"/>
                </a:lnTo>
                <a:lnTo>
                  <a:pt x="724" y="13"/>
                </a:lnTo>
                <a:lnTo>
                  <a:pt x="696" y="16"/>
                </a:lnTo>
                <a:lnTo>
                  <a:pt x="552" y="35"/>
                </a:lnTo>
                <a:lnTo>
                  <a:pt x="262" y="86"/>
                </a:lnTo>
                <a:lnTo>
                  <a:pt x="118" y="119"/>
                </a:lnTo>
                <a:lnTo>
                  <a:pt x="98" y="205"/>
                </a:lnTo>
                <a:lnTo>
                  <a:pt x="64" y="378"/>
                </a:lnTo>
                <a:lnTo>
                  <a:pt x="35" y="553"/>
                </a:lnTo>
                <a:lnTo>
                  <a:pt x="11" y="730"/>
                </a:lnTo>
                <a:lnTo>
                  <a:pt x="2" y="818"/>
                </a:lnTo>
                <a:lnTo>
                  <a:pt x="0" y="847"/>
                </a:lnTo>
                <a:lnTo>
                  <a:pt x="2" y="900"/>
                </a:lnTo>
                <a:lnTo>
                  <a:pt x="11" y="945"/>
                </a:lnTo>
                <a:lnTo>
                  <a:pt x="29" y="983"/>
                </a:lnTo>
                <a:lnTo>
                  <a:pt x="40" y="996"/>
                </a:lnTo>
                <a:lnTo>
                  <a:pt x="52" y="1008"/>
                </a:lnTo>
                <a:lnTo>
                  <a:pt x="78" y="1021"/>
                </a:lnTo>
                <a:lnTo>
                  <a:pt x="108" y="1025"/>
                </a:lnTo>
                <a:lnTo>
                  <a:pt x="142" y="1020"/>
                </a:lnTo>
                <a:lnTo>
                  <a:pt x="160" y="1013"/>
                </a:lnTo>
                <a:lnTo>
                  <a:pt x="253" y="974"/>
                </a:lnTo>
                <a:lnTo>
                  <a:pt x="331" y="944"/>
                </a:lnTo>
                <a:lnTo>
                  <a:pt x="374" y="927"/>
                </a:lnTo>
                <a:lnTo>
                  <a:pt x="406" y="914"/>
                </a:lnTo>
                <a:lnTo>
                  <a:pt x="434" y="904"/>
                </a:lnTo>
                <a:lnTo>
                  <a:pt x="493" y="892"/>
                </a:lnTo>
                <a:lnTo>
                  <a:pt x="523" y="890"/>
                </a:lnTo>
                <a:lnTo>
                  <a:pt x="554" y="892"/>
                </a:lnTo>
                <a:lnTo>
                  <a:pt x="616" y="904"/>
                </a:lnTo>
                <a:lnTo>
                  <a:pt x="676" y="926"/>
                </a:lnTo>
                <a:lnTo>
                  <a:pt x="734" y="958"/>
                </a:lnTo>
                <a:lnTo>
                  <a:pt x="788" y="1000"/>
                </a:lnTo>
                <a:lnTo>
                  <a:pt x="836" y="1050"/>
                </a:lnTo>
                <a:lnTo>
                  <a:pt x="880" y="1108"/>
                </a:lnTo>
                <a:lnTo>
                  <a:pt x="917" y="1174"/>
                </a:lnTo>
                <a:lnTo>
                  <a:pt x="933" y="1208"/>
                </a:lnTo>
                <a:lnTo>
                  <a:pt x="950" y="1253"/>
                </a:lnTo>
                <a:lnTo>
                  <a:pt x="972" y="1345"/>
                </a:lnTo>
                <a:lnTo>
                  <a:pt x="979" y="1434"/>
                </a:lnTo>
                <a:lnTo>
                  <a:pt x="971" y="1520"/>
                </a:lnTo>
                <a:lnTo>
                  <a:pt x="949" y="1599"/>
                </a:lnTo>
                <a:lnTo>
                  <a:pt x="914" y="1669"/>
                </a:lnTo>
                <a:lnTo>
                  <a:pt x="865" y="1728"/>
                </a:lnTo>
                <a:lnTo>
                  <a:pt x="806" y="1774"/>
                </a:lnTo>
                <a:lnTo>
                  <a:pt x="771" y="1789"/>
                </a:lnTo>
                <a:lnTo>
                  <a:pt x="741" y="1801"/>
                </a:lnTo>
                <a:lnTo>
                  <a:pt x="652" y="1812"/>
                </a:lnTo>
                <a:lnTo>
                  <a:pt x="594" y="1813"/>
                </a:lnTo>
                <a:lnTo>
                  <a:pt x="523" y="1811"/>
                </a:lnTo>
                <a:lnTo>
                  <a:pt x="362" y="1798"/>
                </a:lnTo>
                <a:lnTo>
                  <a:pt x="276" y="1784"/>
                </a:lnTo>
                <a:lnTo>
                  <a:pt x="241" y="1780"/>
                </a:lnTo>
                <a:lnTo>
                  <a:pt x="177" y="1782"/>
                </a:lnTo>
                <a:lnTo>
                  <a:pt x="121" y="1798"/>
                </a:lnTo>
                <a:lnTo>
                  <a:pt x="75" y="1825"/>
                </a:lnTo>
                <a:lnTo>
                  <a:pt x="56" y="1843"/>
                </a:lnTo>
                <a:lnTo>
                  <a:pt x="43" y="1859"/>
                </a:lnTo>
                <a:lnTo>
                  <a:pt x="25" y="1894"/>
                </a:lnTo>
                <a:lnTo>
                  <a:pt x="14" y="1935"/>
                </a:lnTo>
                <a:lnTo>
                  <a:pt x="12" y="1981"/>
                </a:lnTo>
                <a:lnTo>
                  <a:pt x="14" y="2005"/>
                </a:lnTo>
                <a:lnTo>
                  <a:pt x="33" y="2146"/>
                </a:lnTo>
                <a:lnTo>
                  <a:pt x="83" y="2427"/>
                </a:lnTo>
                <a:lnTo>
                  <a:pt x="114" y="2567"/>
                </a:lnTo>
                <a:lnTo>
                  <a:pt x="256" y="2536"/>
                </a:lnTo>
                <a:lnTo>
                  <a:pt x="542" y="2485"/>
                </a:lnTo>
                <a:lnTo>
                  <a:pt x="685" y="2466"/>
                </a:lnTo>
                <a:lnTo>
                  <a:pt x="709" y="2464"/>
                </a:lnTo>
                <a:lnTo>
                  <a:pt x="731" y="2463"/>
                </a:lnTo>
                <a:lnTo>
                  <a:pt x="763" y="2464"/>
                </a:lnTo>
                <a:lnTo>
                  <a:pt x="822" y="2476"/>
                </a:lnTo>
                <a:lnTo>
                  <a:pt x="875" y="2499"/>
                </a:lnTo>
                <a:lnTo>
                  <a:pt x="920" y="2532"/>
                </a:lnTo>
                <a:lnTo>
                  <a:pt x="939" y="2554"/>
                </a:lnTo>
                <a:lnTo>
                  <a:pt x="960" y="2579"/>
                </a:lnTo>
                <a:lnTo>
                  <a:pt x="990" y="2641"/>
                </a:lnTo>
                <a:lnTo>
                  <a:pt x="1005" y="2710"/>
                </a:lnTo>
                <a:lnTo>
                  <a:pt x="1007" y="2786"/>
                </a:lnTo>
                <a:lnTo>
                  <a:pt x="1002" y="2826"/>
                </a:lnTo>
                <a:lnTo>
                  <a:pt x="990" y="2909"/>
                </a:lnTo>
                <a:lnTo>
                  <a:pt x="976" y="3054"/>
                </a:lnTo>
                <a:lnTo>
                  <a:pt x="974" y="3170"/>
                </a:lnTo>
                <a:lnTo>
                  <a:pt x="984" y="3252"/>
                </a:lnTo>
                <a:lnTo>
                  <a:pt x="991" y="3275"/>
                </a:lnTo>
                <a:lnTo>
                  <a:pt x="999" y="3293"/>
                </a:lnTo>
                <a:lnTo>
                  <a:pt x="1020" y="3325"/>
                </a:lnTo>
                <a:lnTo>
                  <a:pt x="1047" y="3354"/>
                </a:lnTo>
                <a:lnTo>
                  <a:pt x="1078" y="3378"/>
                </a:lnTo>
                <a:lnTo>
                  <a:pt x="1114" y="3398"/>
                </a:lnTo>
                <a:lnTo>
                  <a:pt x="1155" y="3413"/>
                </a:lnTo>
                <a:lnTo>
                  <a:pt x="1199" y="3423"/>
                </a:lnTo>
                <a:lnTo>
                  <a:pt x="1246" y="3430"/>
                </a:lnTo>
                <a:lnTo>
                  <a:pt x="1271" y="3430"/>
                </a:lnTo>
                <a:lnTo>
                  <a:pt x="1317" y="3428"/>
                </a:lnTo>
                <a:lnTo>
                  <a:pt x="1413" y="3408"/>
                </a:lnTo>
                <a:lnTo>
                  <a:pt x="1459" y="3390"/>
                </a:lnTo>
                <a:lnTo>
                  <a:pt x="1496" y="3375"/>
                </a:lnTo>
                <a:lnTo>
                  <a:pt x="1561" y="3334"/>
                </a:lnTo>
                <a:lnTo>
                  <a:pt x="1617" y="3288"/>
                </a:lnTo>
                <a:lnTo>
                  <a:pt x="1662" y="3236"/>
                </a:lnTo>
                <a:lnTo>
                  <a:pt x="1696" y="3179"/>
                </a:lnTo>
                <a:lnTo>
                  <a:pt x="1716" y="3121"/>
                </a:lnTo>
                <a:lnTo>
                  <a:pt x="1724" y="3062"/>
                </a:lnTo>
                <a:lnTo>
                  <a:pt x="1716" y="3005"/>
                </a:lnTo>
                <a:lnTo>
                  <a:pt x="1707" y="2977"/>
                </a:lnTo>
                <a:lnTo>
                  <a:pt x="1694" y="2944"/>
                </a:lnTo>
                <a:lnTo>
                  <a:pt x="1676" y="2900"/>
                </a:lnTo>
                <a:lnTo>
                  <a:pt x="1646" y="2823"/>
                </a:lnTo>
                <a:lnTo>
                  <a:pt x="1608" y="2731"/>
                </a:lnTo>
                <a:lnTo>
                  <a:pt x="1598" y="2705"/>
                </a:lnTo>
                <a:lnTo>
                  <a:pt x="1589" y="2656"/>
                </a:lnTo>
                <a:lnTo>
                  <a:pt x="1591" y="2610"/>
                </a:lnTo>
                <a:lnTo>
                  <a:pt x="1606" y="2566"/>
                </a:lnTo>
                <a:lnTo>
                  <a:pt x="1617" y="2546"/>
                </a:lnTo>
                <a:lnTo>
                  <a:pt x="1635" y="2525"/>
                </a:lnTo>
                <a:lnTo>
                  <a:pt x="1678" y="2488"/>
                </a:lnTo>
                <a:lnTo>
                  <a:pt x="1735" y="2464"/>
                </a:lnTo>
                <a:lnTo>
                  <a:pt x="1802" y="2452"/>
                </a:lnTo>
                <a:lnTo>
                  <a:pt x="1841" y="2451"/>
                </a:lnTo>
                <a:lnTo>
                  <a:pt x="1866" y="2451"/>
                </a:lnTo>
                <a:lnTo>
                  <a:pt x="1891" y="2453"/>
                </a:lnTo>
                <a:lnTo>
                  <a:pt x="1975" y="2461"/>
                </a:lnTo>
                <a:lnTo>
                  <a:pt x="2140" y="2483"/>
                </a:lnTo>
                <a:lnTo>
                  <a:pt x="2307" y="2510"/>
                </a:lnTo>
                <a:lnTo>
                  <a:pt x="2474" y="2543"/>
                </a:lnTo>
                <a:lnTo>
                  <a:pt x="2557" y="2561"/>
                </a:lnTo>
                <a:lnTo>
                  <a:pt x="2528" y="2426"/>
                </a:lnTo>
                <a:lnTo>
                  <a:pt x="2480" y="2152"/>
                </a:lnTo>
                <a:lnTo>
                  <a:pt x="2462" y="2015"/>
                </a:lnTo>
                <a:lnTo>
                  <a:pt x="2459" y="1982"/>
                </a:lnTo>
                <a:lnTo>
                  <a:pt x="2463" y="1918"/>
                </a:lnTo>
                <a:lnTo>
                  <a:pt x="2478" y="1860"/>
                </a:lnTo>
                <a:lnTo>
                  <a:pt x="2506" y="1808"/>
                </a:lnTo>
                <a:lnTo>
                  <a:pt x="2524" y="1785"/>
                </a:lnTo>
                <a:lnTo>
                  <a:pt x="2545" y="1765"/>
                </a:lnTo>
                <a:lnTo>
                  <a:pt x="2594" y="1730"/>
                </a:lnTo>
                <a:lnTo>
                  <a:pt x="2652" y="1706"/>
                </a:lnTo>
                <a:lnTo>
                  <a:pt x="2717" y="1694"/>
                </a:lnTo>
                <a:lnTo>
                  <a:pt x="2752" y="1693"/>
                </a:lnTo>
                <a:lnTo>
                  <a:pt x="2786" y="1694"/>
                </a:lnTo>
                <a:lnTo>
                  <a:pt x="2822" y="1699"/>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6" name="Freeform 37">
            <a:extLst>
              <a:ext uri="{FF2B5EF4-FFF2-40B4-BE49-F238E27FC236}">
                <a16:creationId xmlns:a16="http://schemas.microsoft.com/office/drawing/2014/main" id="{A62DCE45-4653-4F61-B523-427C1EE3E758}"/>
              </a:ext>
            </a:extLst>
          </p:cNvPr>
          <p:cNvSpPr>
            <a:spLocks/>
          </p:cNvSpPr>
          <p:nvPr/>
        </p:nvSpPr>
        <p:spPr bwMode="auto">
          <a:xfrm>
            <a:off x="6089536" y="2508189"/>
            <a:ext cx="1952442" cy="1950163"/>
          </a:xfrm>
          <a:custGeom>
            <a:avLst/>
            <a:gdLst>
              <a:gd name="T0" fmla="*/ 3131 w 3429"/>
              <a:gd name="T1" fmla="*/ 2451 h 3427"/>
              <a:gd name="T2" fmla="*/ 3302 w 3429"/>
              <a:gd name="T3" fmla="*/ 2422 h 3427"/>
              <a:gd name="T4" fmla="*/ 3425 w 3429"/>
              <a:gd name="T5" fmla="*/ 2220 h 3427"/>
              <a:gd name="T6" fmla="*/ 3390 w 3429"/>
              <a:gd name="T7" fmla="*/ 1967 h 3427"/>
              <a:gd name="T8" fmla="*/ 3271 w 3429"/>
              <a:gd name="T9" fmla="*/ 1794 h 3427"/>
              <a:gd name="T10" fmla="*/ 3084 w 3429"/>
              <a:gd name="T11" fmla="*/ 1703 h 3427"/>
              <a:gd name="T12" fmla="*/ 2976 w 3429"/>
              <a:gd name="T13" fmla="*/ 1719 h 3427"/>
              <a:gd name="T14" fmla="*/ 2729 w 3429"/>
              <a:gd name="T15" fmla="*/ 1817 h 3427"/>
              <a:gd name="T16" fmla="*/ 2534 w 3429"/>
              <a:gd name="T17" fmla="*/ 1800 h 3427"/>
              <a:gd name="T18" fmla="*/ 2454 w 3429"/>
              <a:gd name="T19" fmla="*/ 1643 h 3427"/>
              <a:gd name="T20" fmla="*/ 2483 w 3429"/>
              <a:gd name="T21" fmla="*/ 1284 h 3427"/>
              <a:gd name="T22" fmla="*/ 2426 w 3429"/>
              <a:gd name="T23" fmla="*/ 898 h 3427"/>
              <a:gd name="T24" fmla="*/ 1903 w 3429"/>
              <a:gd name="T25" fmla="*/ 960 h 3427"/>
              <a:gd name="T26" fmla="*/ 1741 w 3429"/>
              <a:gd name="T27" fmla="*/ 850 h 3427"/>
              <a:gd name="T28" fmla="*/ 1699 w 3429"/>
              <a:gd name="T29" fmla="*/ 603 h 3427"/>
              <a:gd name="T30" fmla="*/ 1717 w 3429"/>
              <a:gd name="T31" fmla="*/ 177 h 3427"/>
              <a:gd name="T32" fmla="*/ 1654 w 3429"/>
              <a:gd name="T33" fmla="*/ 76 h 3427"/>
              <a:gd name="T34" fmla="*/ 1502 w 3429"/>
              <a:gd name="T35" fmla="*/ 5 h 3427"/>
              <a:gd name="T36" fmla="*/ 1288 w 3429"/>
              <a:gd name="T37" fmla="*/ 21 h 3427"/>
              <a:gd name="T38" fmla="*/ 1083 w 3429"/>
              <a:gd name="T39" fmla="*/ 142 h 3427"/>
              <a:gd name="T40" fmla="*/ 977 w 3429"/>
              <a:gd name="T41" fmla="*/ 367 h 3427"/>
              <a:gd name="T42" fmla="*/ 1024 w 3429"/>
              <a:gd name="T43" fmla="*/ 530 h 3427"/>
              <a:gd name="T44" fmla="*/ 1111 w 3429"/>
              <a:gd name="T45" fmla="*/ 773 h 3427"/>
              <a:gd name="T46" fmla="*/ 1067 w 3429"/>
              <a:gd name="T47" fmla="*/ 905 h 3427"/>
              <a:gd name="T48" fmla="*/ 859 w 3429"/>
              <a:gd name="T49" fmla="*/ 979 h 3427"/>
              <a:gd name="T50" fmla="*/ 548 w 3429"/>
              <a:gd name="T51" fmla="*/ 944 h 3427"/>
              <a:gd name="T52" fmla="*/ 95 w 3429"/>
              <a:gd name="T53" fmla="*/ 945 h 3427"/>
              <a:gd name="T54" fmla="*/ 2 w 3429"/>
              <a:gd name="T55" fmla="*/ 1542 h 3427"/>
              <a:gd name="T56" fmla="*/ 29 w 3429"/>
              <a:gd name="T57" fmla="*/ 1706 h 3427"/>
              <a:gd name="T58" fmla="*/ 108 w 3429"/>
              <a:gd name="T59" fmla="*/ 1749 h 3427"/>
              <a:gd name="T60" fmla="*/ 329 w 3429"/>
              <a:gd name="T61" fmla="*/ 1669 h 3427"/>
              <a:gd name="T62" fmla="*/ 494 w 3429"/>
              <a:gd name="T63" fmla="*/ 1615 h 3427"/>
              <a:gd name="T64" fmla="*/ 677 w 3429"/>
              <a:gd name="T65" fmla="*/ 1649 h 3427"/>
              <a:gd name="T66" fmla="*/ 881 w 3429"/>
              <a:gd name="T67" fmla="*/ 1832 h 3427"/>
              <a:gd name="T68" fmla="*/ 973 w 3429"/>
              <a:gd name="T69" fmla="*/ 2068 h 3427"/>
              <a:gd name="T70" fmla="*/ 914 w 3429"/>
              <a:gd name="T71" fmla="*/ 2393 h 3427"/>
              <a:gd name="T72" fmla="*/ 741 w 3429"/>
              <a:gd name="T73" fmla="*/ 2524 h 3427"/>
              <a:gd name="T74" fmla="*/ 362 w 3429"/>
              <a:gd name="T75" fmla="*/ 2520 h 3427"/>
              <a:gd name="T76" fmla="*/ 121 w 3429"/>
              <a:gd name="T77" fmla="*/ 2521 h 3427"/>
              <a:gd name="T78" fmla="*/ 26 w 3429"/>
              <a:gd name="T79" fmla="*/ 2618 h 3427"/>
              <a:gd name="T80" fmla="*/ 34 w 3429"/>
              <a:gd name="T81" fmla="*/ 2874 h 3427"/>
              <a:gd name="T82" fmla="*/ 378 w 3429"/>
              <a:gd name="T83" fmla="*/ 3362 h 3427"/>
              <a:gd name="T84" fmla="*/ 852 w 3429"/>
              <a:gd name="T85" fmla="*/ 3427 h 3427"/>
              <a:gd name="T86" fmla="*/ 1012 w 3429"/>
              <a:gd name="T87" fmla="*/ 3369 h 3427"/>
              <a:gd name="T88" fmla="*/ 1013 w 3429"/>
              <a:gd name="T89" fmla="*/ 3266 h 3427"/>
              <a:gd name="T90" fmla="*/ 914 w 3429"/>
              <a:gd name="T91" fmla="*/ 3019 h 3427"/>
              <a:gd name="T92" fmla="*/ 923 w 3429"/>
              <a:gd name="T93" fmla="*/ 2759 h 3427"/>
              <a:gd name="T94" fmla="*/ 1163 w 3429"/>
              <a:gd name="T95" fmla="*/ 2512 h 3427"/>
              <a:gd name="T96" fmla="*/ 1347 w 3429"/>
              <a:gd name="T97" fmla="*/ 2453 h 3427"/>
              <a:gd name="T98" fmla="*/ 1521 w 3429"/>
              <a:gd name="T99" fmla="*/ 2455 h 3427"/>
              <a:gd name="T100" fmla="*/ 1717 w 3429"/>
              <a:gd name="T101" fmla="*/ 2549 h 3427"/>
              <a:gd name="T102" fmla="*/ 1796 w 3429"/>
              <a:gd name="T103" fmla="*/ 2673 h 3427"/>
              <a:gd name="T104" fmla="*/ 1793 w 3429"/>
              <a:gd name="T105" fmla="*/ 3084 h 3427"/>
              <a:gd name="T106" fmla="*/ 1791 w 3429"/>
              <a:gd name="T107" fmla="*/ 3291 h 3427"/>
              <a:gd name="T108" fmla="*/ 1880 w 3429"/>
              <a:gd name="T109" fmla="*/ 3394 h 3427"/>
              <a:gd name="T110" fmla="*/ 2146 w 3429"/>
              <a:gd name="T111" fmla="*/ 3392 h 3427"/>
              <a:gd name="T112" fmla="*/ 2485 w 3429"/>
              <a:gd name="T113" fmla="*/ 2884 h 3427"/>
              <a:gd name="T114" fmla="*/ 2482 w 3429"/>
              <a:gd name="T115" fmla="*/ 2585 h 3427"/>
              <a:gd name="T116" fmla="*/ 2598 w 3429"/>
              <a:gd name="T117" fmla="*/ 2455 h 3427"/>
              <a:gd name="T118" fmla="*/ 2790 w 3429"/>
              <a:gd name="T119" fmla="*/ 2419 h 3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429" h="3427">
                <a:moveTo>
                  <a:pt x="2826" y="2424"/>
                </a:moveTo>
                <a:lnTo>
                  <a:pt x="2908" y="2436"/>
                </a:lnTo>
                <a:lnTo>
                  <a:pt x="3063" y="2450"/>
                </a:lnTo>
                <a:lnTo>
                  <a:pt x="3131" y="2451"/>
                </a:lnTo>
                <a:lnTo>
                  <a:pt x="3194" y="2450"/>
                </a:lnTo>
                <a:lnTo>
                  <a:pt x="3262" y="2440"/>
                </a:lnTo>
                <a:lnTo>
                  <a:pt x="3275" y="2434"/>
                </a:lnTo>
                <a:lnTo>
                  <a:pt x="3302" y="2422"/>
                </a:lnTo>
                <a:lnTo>
                  <a:pt x="3347" y="2387"/>
                </a:lnTo>
                <a:lnTo>
                  <a:pt x="3382" y="2339"/>
                </a:lnTo>
                <a:lnTo>
                  <a:pt x="3409" y="2283"/>
                </a:lnTo>
                <a:lnTo>
                  <a:pt x="3425" y="2220"/>
                </a:lnTo>
                <a:lnTo>
                  <a:pt x="3429" y="2150"/>
                </a:lnTo>
                <a:lnTo>
                  <a:pt x="3423" y="2078"/>
                </a:lnTo>
                <a:lnTo>
                  <a:pt x="3404" y="2003"/>
                </a:lnTo>
                <a:lnTo>
                  <a:pt x="3390" y="1967"/>
                </a:lnTo>
                <a:lnTo>
                  <a:pt x="3377" y="1938"/>
                </a:lnTo>
                <a:lnTo>
                  <a:pt x="3346" y="1884"/>
                </a:lnTo>
                <a:lnTo>
                  <a:pt x="3311" y="1836"/>
                </a:lnTo>
                <a:lnTo>
                  <a:pt x="3271" y="1794"/>
                </a:lnTo>
                <a:lnTo>
                  <a:pt x="3227" y="1759"/>
                </a:lnTo>
                <a:lnTo>
                  <a:pt x="3180" y="1731"/>
                </a:lnTo>
                <a:lnTo>
                  <a:pt x="3133" y="1713"/>
                </a:lnTo>
                <a:lnTo>
                  <a:pt x="3084" y="1703"/>
                </a:lnTo>
                <a:lnTo>
                  <a:pt x="3060" y="1702"/>
                </a:lnTo>
                <a:lnTo>
                  <a:pt x="3038" y="1702"/>
                </a:lnTo>
                <a:lnTo>
                  <a:pt x="2996" y="1711"/>
                </a:lnTo>
                <a:lnTo>
                  <a:pt x="2976" y="1719"/>
                </a:lnTo>
                <a:lnTo>
                  <a:pt x="2944" y="1731"/>
                </a:lnTo>
                <a:lnTo>
                  <a:pt x="2900" y="1749"/>
                </a:lnTo>
                <a:lnTo>
                  <a:pt x="2823" y="1779"/>
                </a:lnTo>
                <a:lnTo>
                  <a:pt x="2729" y="1817"/>
                </a:lnTo>
                <a:lnTo>
                  <a:pt x="2698" y="1829"/>
                </a:lnTo>
                <a:lnTo>
                  <a:pt x="2638" y="1837"/>
                </a:lnTo>
                <a:lnTo>
                  <a:pt x="2582" y="1827"/>
                </a:lnTo>
                <a:lnTo>
                  <a:pt x="2534" y="1800"/>
                </a:lnTo>
                <a:lnTo>
                  <a:pt x="2513" y="1779"/>
                </a:lnTo>
                <a:lnTo>
                  <a:pt x="2495" y="1757"/>
                </a:lnTo>
                <a:lnTo>
                  <a:pt x="2469" y="1705"/>
                </a:lnTo>
                <a:lnTo>
                  <a:pt x="2454" y="1643"/>
                </a:lnTo>
                <a:lnTo>
                  <a:pt x="2450" y="1573"/>
                </a:lnTo>
                <a:lnTo>
                  <a:pt x="2453" y="1534"/>
                </a:lnTo>
                <a:lnTo>
                  <a:pt x="2461" y="1451"/>
                </a:lnTo>
                <a:lnTo>
                  <a:pt x="2483" y="1284"/>
                </a:lnTo>
                <a:lnTo>
                  <a:pt x="2510" y="1118"/>
                </a:lnTo>
                <a:lnTo>
                  <a:pt x="2542" y="951"/>
                </a:lnTo>
                <a:lnTo>
                  <a:pt x="2560" y="868"/>
                </a:lnTo>
                <a:lnTo>
                  <a:pt x="2426" y="898"/>
                </a:lnTo>
                <a:lnTo>
                  <a:pt x="2152" y="945"/>
                </a:lnTo>
                <a:lnTo>
                  <a:pt x="2015" y="963"/>
                </a:lnTo>
                <a:lnTo>
                  <a:pt x="1976" y="966"/>
                </a:lnTo>
                <a:lnTo>
                  <a:pt x="1903" y="960"/>
                </a:lnTo>
                <a:lnTo>
                  <a:pt x="1839" y="938"/>
                </a:lnTo>
                <a:lnTo>
                  <a:pt x="1784" y="901"/>
                </a:lnTo>
                <a:lnTo>
                  <a:pt x="1761" y="876"/>
                </a:lnTo>
                <a:lnTo>
                  <a:pt x="1741" y="850"/>
                </a:lnTo>
                <a:lnTo>
                  <a:pt x="1710" y="789"/>
                </a:lnTo>
                <a:lnTo>
                  <a:pt x="1695" y="719"/>
                </a:lnTo>
                <a:lnTo>
                  <a:pt x="1694" y="644"/>
                </a:lnTo>
                <a:lnTo>
                  <a:pt x="1699" y="603"/>
                </a:lnTo>
                <a:lnTo>
                  <a:pt x="1712" y="520"/>
                </a:lnTo>
                <a:lnTo>
                  <a:pt x="1724" y="375"/>
                </a:lnTo>
                <a:lnTo>
                  <a:pt x="1726" y="258"/>
                </a:lnTo>
                <a:lnTo>
                  <a:pt x="1717" y="177"/>
                </a:lnTo>
                <a:lnTo>
                  <a:pt x="1709" y="153"/>
                </a:lnTo>
                <a:lnTo>
                  <a:pt x="1701" y="137"/>
                </a:lnTo>
                <a:lnTo>
                  <a:pt x="1680" y="105"/>
                </a:lnTo>
                <a:lnTo>
                  <a:pt x="1654" y="76"/>
                </a:lnTo>
                <a:lnTo>
                  <a:pt x="1622" y="52"/>
                </a:lnTo>
                <a:lnTo>
                  <a:pt x="1586" y="31"/>
                </a:lnTo>
                <a:lnTo>
                  <a:pt x="1546" y="16"/>
                </a:lnTo>
                <a:lnTo>
                  <a:pt x="1502" y="5"/>
                </a:lnTo>
                <a:lnTo>
                  <a:pt x="1454" y="0"/>
                </a:lnTo>
                <a:lnTo>
                  <a:pt x="1430" y="0"/>
                </a:lnTo>
                <a:lnTo>
                  <a:pt x="1383" y="1"/>
                </a:lnTo>
                <a:lnTo>
                  <a:pt x="1288" y="21"/>
                </a:lnTo>
                <a:lnTo>
                  <a:pt x="1241" y="38"/>
                </a:lnTo>
                <a:lnTo>
                  <a:pt x="1205" y="55"/>
                </a:lnTo>
                <a:lnTo>
                  <a:pt x="1139" y="94"/>
                </a:lnTo>
                <a:lnTo>
                  <a:pt x="1083" y="142"/>
                </a:lnTo>
                <a:lnTo>
                  <a:pt x="1039" y="194"/>
                </a:lnTo>
                <a:lnTo>
                  <a:pt x="1005" y="250"/>
                </a:lnTo>
                <a:lnTo>
                  <a:pt x="984" y="309"/>
                </a:lnTo>
                <a:lnTo>
                  <a:pt x="977" y="367"/>
                </a:lnTo>
                <a:lnTo>
                  <a:pt x="984" y="425"/>
                </a:lnTo>
                <a:lnTo>
                  <a:pt x="994" y="453"/>
                </a:lnTo>
                <a:lnTo>
                  <a:pt x="1007" y="485"/>
                </a:lnTo>
                <a:lnTo>
                  <a:pt x="1024" y="530"/>
                </a:lnTo>
                <a:lnTo>
                  <a:pt x="1054" y="606"/>
                </a:lnTo>
                <a:lnTo>
                  <a:pt x="1093" y="699"/>
                </a:lnTo>
                <a:lnTo>
                  <a:pt x="1102" y="725"/>
                </a:lnTo>
                <a:lnTo>
                  <a:pt x="1111" y="773"/>
                </a:lnTo>
                <a:lnTo>
                  <a:pt x="1109" y="820"/>
                </a:lnTo>
                <a:lnTo>
                  <a:pt x="1095" y="864"/>
                </a:lnTo>
                <a:lnTo>
                  <a:pt x="1083" y="883"/>
                </a:lnTo>
                <a:lnTo>
                  <a:pt x="1067" y="905"/>
                </a:lnTo>
                <a:lnTo>
                  <a:pt x="1022" y="941"/>
                </a:lnTo>
                <a:lnTo>
                  <a:pt x="965" y="965"/>
                </a:lnTo>
                <a:lnTo>
                  <a:pt x="897" y="978"/>
                </a:lnTo>
                <a:lnTo>
                  <a:pt x="859" y="979"/>
                </a:lnTo>
                <a:lnTo>
                  <a:pt x="835" y="979"/>
                </a:lnTo>
                <a:lnTo>
                  <a:pt x="810" y="977"/>
                </a:lnTo>
                <a:lnTo>
                  <a:pt x="723" y="967"/>
                </a:lnTo>
                <a:lnTo>
                  <a:pt x="548" y="944"/>
                </a:lnTo>
                <a:lnTo>
                  <a:pt x="374" y="915"/>
                </a:lnTo>
                <a:lnTo>
                  <a:pt x="200" y="881"/>
                </a:lnTo>
                <a:lnTo>
                  <a:pt x="114" y="861"/>
                </a:lnTo>
                <a:lnTo>
                  <a:pt x="95" y="945"/>
                </a:lnTo>
                <a:lnTo>
                  <a:pt x="62" y="1114"/>
                </a:lnTo>
                <a:lnTo>
                  <a:pt x="34" y="1284"/>
                </a:lnTo>
                <a:lnTo>
                  <a:pt x="12" y="1456"/>
                </a:lnTo>
                <a:lnTo>
                  <a:pt x="2" y="1542"/>
                </a:lnTo>
                <a:lnTo>
                  <a:pt x="0" y="1571"/>
                </a:lnTo>
                <a:lnTo>
                  <a:pt x="2" y="1624"/>
                </a:lnTo>
                <a:lnTo>
                  <a:pt x="13" y="1669"/>
                </a:lnTo>
                <a:lnTo>
                  <a:pt x="29" y="1706"/>
                </a:lnTo>
                <a:lnTo>
                  <a:pt x="41" y="1720"/>
                </a:lnTo>
                <a:lnTo>
                  <a:pt x="52" y="1731"/>
                </a:lnTo>
                <a:lnTo>
                  <a:pt x="78" y="1745"/>
                </a:lnTo>
                <a:lnTo>
                  <a:pt x="108" y="1749"/>
                </a:lnTo>
                <a:lnTo>
                  <a:pt x="142" y="1744"/>
                </a:lnTo>
                <a:lnTo>
                  <a:pt x="161" y="1737"/>
                </a:lnTo>
                <a:lnTo>
                  <a:pt x="252" y="1699"/>
                </a:lnTo>
                <a:lnTo>
                  <a:pt x="329" y="1669"/>
                </a:lnTo>
                <a:lnTo>
                  <a:pt x="374" y="1652"/>
                </a:lnTo>
                <a:lnTo>
                  <a:pt x="407" y="1638"/>
                </a:lnTo>
                <a:lnTo>
                  <a:pt x="435" y="1628"/>
                </a:lnTo>
                <a:lnTo>
                  <a:pt x="494" y="1615"/>
                </a:lnTo>
                <a:lnTo>
                  <a:pt x="524" y="1614"/>
                </a:lnTo>
                <a:lnTo>
                  <a:pt x="555" y="1615"/>
                </a:lnTo>
                <a:lnTo>
                  <a:pt x="617" y="1627"/>
                </a:lnTo>
                <a:lnTo>
                  <a:pt x="677" y="1649"/>
                </a:lnTo>
                <a:lnTo>
                  <a:pt x="734" y="1682"/>
                </a:lnTo>
                <a:lnTo>
                  <a:pt x="788" y="1724"/>
                </a:lnTo>
                <a:lnTo>
                  <a:pt x="838" y="1774"/>
                </a:lnTo>
                <a:lnTo>
                  <a:pt x="881" y="1832"/>
                </a:lnTo>
                <a:lnTo>
                  <a:pt x="919" y="1897"/>
                </a:lnTo>
                <a:lnTo>
                  <a:pt x="934" y="1931"/>
                </a:lnTo>
                <a:lnTo>
                  <a:pt x="952" y="1977"/>
                </a:lnTo>
                <a:lnTo>
                  <a:pt x="973" y="2068"/>
                </a:lnTo>
                <a:lnTo>
                  <a:pt x="980" y="2158"/>
                </a:lnTo>
                <a:lnTo>
                  <a:pt x="971" y="2244"/>
                </a:lnTo>
                <a:lnTo>
                  <a:pt x="950" y="2322"/>
                </a:lnTo>
                <a:lnTo>
                  <a:pt x="914" y="2393"/>
                </a:lnTo>
                <a:lnTo>
                  <a:pt x="867" y="2451"/>
                </a:lnTo>
                <a:lnTo>
                  <a:pt x="807" y="2497"/>
                </a:lnTo>
                <a:lnTo>
                  <a:pt x="772" y="2513"/>
                </a:lnTo>
                <a:lnTo>
                  <a:pt x="741" y="2524"/>
                </a:lnTo>
                <a:lnTo>
                  <a:pt x="653" y="2536"/>
                </a:lnTo>
                <a:lnTo>
                  <a:pt x="595" y="2537"/>
                </a:lnTo>
                <a:lnTo>
                  <a:pt x="525" y="2535"/>
                </a:lnTo>
                <a:lnTo>
                  <a:pt x="362" y="2520"/>
                </a:lnTo>
                <a:lnTo>
                  <a:pt x="277" y="2508"/>
                </a:lnTo>
                <a:lnTo>
                  <a:pt x="242" y="2504"/>
                </a:lnTo>
                <a:lnTo>
                  <a:pt x="178" y="2506"/>
                </a:lnTo>
                <a:lnTo>
                  <a:pt x="121" y="2521"/>
                </a:lnTo>
                <a:lnTo>
                  <a:pt x="75" y="2548"/>
                </a:lnTo>
                <a:lnTo>
                  <a:pt x="57" y="2567"/>
                </a:lnTo>
                <a:lnTo>
                  <a:pt x="45" y="2582"/>
                </a:lnTo>
                <a:lnTo>
                  <a:pt x="26" y="2618"/>
                </a:lnTo>
                <a:lnTo>
                  <a:pt x="16" y="2658"/>
                </a:lnTo>
                <a:lnTo>
                  <a:pt x="14" y="2704"/>
                </a:lnTo>
                <a:lnTo>
                  <a:pt x="16" y="2729"/>
                </a:lnTo>
                <a:lnTo>
                  <a:pt x="34" y="2874"/>
                </a:lnTo>
                <a:lnTo>
                  <a:pt x="86" y="3163"/>
                </a:lnTo>
                <a:lnTo>
                  <a:pt x="118" y="3307"/>
                </a:lnTo>
                <a:lnTo>
                  <a:pt x="204" y="3327"/>
                </a:lnTo>
                <a:lnTo>
                  <a:pt x="378" y="3362"/>
                </a:lnTo>
                <a:lnTo>
                  <a:pt x="554" y="3391"/>
                </a:lnTo>
                <a:lnTo>
                  <a:pt x="730" y="3414"/>
                </a:lnTo>
                <a:lnTo>
                  <a:pt x="818" y="3423"/>
                </a:lnTo>
                <a:lnTo>
                  <a:pt x="852" y="3427"/>
                </a:lnTo>
                <a:lnTo>
                  <a:pt x="912" y="3422"/>
                </a:lnTo>
                <a:lnTo>
                  <a:pt x="962" y="3408"/>
                </a:lnTo>
                <a:lnTo>
                  <a:pt x="999" y="3384"/>
                </a:lnTo>
                <a:lnTo>
                  <a:pt x="1012" y="3369"/>
                </a:lnTo>
                <a:lnTo>
                  <a:pt x="1019" y="3355"/>
                </a:lnTo>
                <a:lnTo>
                  <a:pt x="1025" y="3328"/>
                </a:lnTo>
                <a:lnTo>
                  <a:pt x="1021" y="3289"/>
                </a:lnTo>
                <a:lnTo>
                  <a:pt x="1013" y="3266"/>
                </a:lnTo>
                <a:lnTo>
                  <a:pt x="973" y="3172"/>
                </a:lnTo>
                <a:lnTo>
                  <a:pt x="943" y="3094"/>
                </a:lnTo>
                <a:lnTo>
                  <a:pt x="927" y="3050"/>
                </a:lnTo>
                <a:lnTo>
                  <a:pt x="914" y="3019"/>
                </a:lnTo>
                <a:lnTo>
                  <a:pt x="901" y="2983"/>
                </a:lnTo>
                <a:lnTo>
                  <a:pt x="891" y="2909"/>
                </a:lnTo>
                <a:lnTo>
                  <a:pt x="898" y="2834"/>
                </a:lnTo>
                <a:lnTo>
                  <a:pt x="923" y="2759"/>
                </a:lnTo>
                <a:lnTo>
                  <a:pt x="962" y="2687"/>
                </a:lnTo>
                <a:lnTo>
                  <a:pt x="1016" y="2621"/>
                </a:lnTo>
                <a:lnTo>
                  <a:pt x="1084" y="2562"/>
                </a:lnTo>
                <a:lnTo>
                  <a:pt x="1163" y="2512"/>
                </a:lnTo>
                <a:lnTo>
                  <a:pt x="1208" y="2492"/>
                </a:lnTo>
                <a:lnTo>
                  <a:pt x="1235" y="2482"/>
                </a:lnTo>
                <a:lnTo>
                  <a:pt x="1291" y="2464"/>
                </a:lnTo>
                <a:lnTo>
                  <a:pt x="1347" y="2453"/>
                </a:lnTo>
                <a:lnTo>
                  <a:pt x="1403" y="2447"/>
                </a:lnTo>
                <a:lnTo>
                  <a:pt x="1430" y="2447"/>
                </a:lnTo>
                <a:lnTo>
                  <a:pt x="1461" y="2448"/>
                </a:lnTo>
                <a:lnTo>
                  <a:pt x="1521" y="2455"/>
                </a:lnTo>
                <a:lnTo>
                  <a:pt x="1577" y="2469"/>
                </a:lnTo>
                <a:lnTo>
                  <a:pt x="1629" y="2489"/>
                </a:lnTo>
                <a:lnTo>
                  <a:pt x="1675" y="2516"/>
                </a:lnTo>
                <a:lnTo>
                  <a:pt x="1717" y="2549"/>
                </a:lnTo>
                <a:lnTo>
                  <a:pt x="1751" y="2588"/>
                </a:lnTo>
                <a:lnTo>
                  <a:pt x="1779" y="2630"/>
                </a:lnTo>
                <a:lnTo>
                  <a:pt x="1789" y="2654"/>
                </a:lnTo>
                <a:lnTo>
                  <a:pt x="1796" y="2673"/>
                </a:lnTo>
                <a:lnTo>
                  <a:pt x="1806" y="2721"/>
                </a:lnTo>
                <a:lnTo>
                  <a:pt x="1813" y="2808"/>
                </a:lnTo>
                <a:lnTo>
                  <a:pt x="1809" y="2943"/>
                </a:lnTo>
                <a:lnTo>
                  <a:pt x="1793" y="3084"/>
                </a:lnTo>
                <a:lnTo>
                  <a:pt x="1784" y="3150"/>
                </a:lnTo>
                <a:lnTo>
                  <a:pt x="1780" y="3181"/>
                </a:lnTo>
                <a:lnTo>
                  <a:pt x="1781" y="3239"/>
                </a:lnTo>
                <a:lnTo>
                  <a:pt x="1791" y="3291"/>
                </a:lnTo>
                <a:lnTo>
                  <a:pt x="1812" y="3334"/>
                </a:lnTo>
                <a:lnTo>
                  <a:pt x="1827" y="3354"/>
                </a:lnTo>
                <a:lnTo>
                  <a:pt x="1842" y="3371"/>
                </a:lnTo>
                <a:lnTo>
                  <a:pt x="1880" y="3394"/>
                </a:lnTo>
                <a:lnTo>
                  <a:pt x="1925" y="3409"/>
                </a:lnTo>
                <a:lnTo>
                  <a:pt x="1977" y="3413"/>
                </a:lnTo>
                <a:lnTo>
                  <a:pt x="2005" y="3411"/>
                </a:lnTo>
                <a:lnTo>
                  <a:pt x="2146" y="3392"/>
                </a:lnTo>
                <a:lnTo>
                  <a:pt x="2427" y="3343"/>
                </a:lnTo>
                <a:lnTo>
                  <a:pt x="2567" y="3312"/>
                </a:lnTo>
                <a:lnTo>
                  <a:pt x="2536" y="3171"/>
                </a:lnTo>
                <a:lnTo>
                  <a:pt x="2485" y="2884"/>
                </a:lnTo>
                <a:lnTo>
                  <a:pt x="2466" y="2740"/>
                </a:lnTo>
                <a:lnTo>
                  <a:pt x="2462" y="2706"/>
                </a:lnTo>
                <a:lnTo>
                  <a:pt x="2466" y="2643"/>
                </a:lnTo>
                <a:lnTo>
                  <a:pt x="2482" y="2585"/>
                </a:lnTo>
                <a:lnTo>
                  <a:pt x="2510" y="2533"/>
                </a:lnTo>
                <a:lnTo>
                  <a:pt x="2528" y="2510"/>
                </a:lnTo>
                <a:lnTo>
                  <a:pt x="2548" y="2489"/>
                </a:lnTo>
                <a:lnTo>
                  <a:pt x="2598" y="2455"/>
                </a:lnTo>
                <a:lnTo>
                  <a:pt x="2656" y="2431"/>
                </a:lnTo>
                <a:lnTo>
                  <a:pt x="2720" y="2419"/>
                </a:lnTo>
                <a:lnTo>
                  <a:pt x="2755" y="2418"/>
                </a:lnTo>
                <a:lnTo>
                  <a:pt x="2790" y="2419"/>
                </a:lnTo>
                <a:lnTo>
                  <a:pt x="2826" y="2424"/>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7" name="Freeform 687">
            <a:extLst>
              <a:ext uri="{FF2B5EF4-FFF2-40B4-BE49-F238E27FC236}">
                <a16:creationId xmlns:a16="http://schemas.microsoft.com/office/drawing/2014/main" id="{D19E1310-AC52-4E03-97B0-1670E95EE51B}"/>
              </a:ext>
            </a:extLst>
          </p:cNvPr>
          <p:cNvSpPr>
            <a:spLocks/>
          </p:cNvSpPr>
          <p:nvPr/>
        </p:nvSpPr>
        <p:spPr bwMode="auto">
          <a:xfrm>
            <a:off x="2683584" y="2492240"/>
            <a:ext cx="1952442" cy="1952442"/>
          </a:xfrm>
          <a:custGeom>
            <a:avLst/>
            <a:gdLst>
              <a:gd name="T0" fmla="*/ 3130 w 3429"/>
              <a:gd name="T1" fmla="*/ 2451 h 3427"/>
              <a:gd name="T2" fmla="*/ 3301 w 3429"/>
              <a:gd name="T3" fmla="*/ 2422 h 3427"/>
              <a:gd name="T4" fmla="*/ 3424 w 3429"/>
              <a:gd name="T5" fmla="*/ 2220 h 3427"/>
              <a:gd name="T6" fmla="*/ 3390 w 3429"/>
              <a:gd name="T7" fmla="*/ 1967 h 3427"/>
              <a:gd name="T8" fmla="*/ 3271 w 3429"/>
              <a:gd name="T9" fmla="*/ 1795 h 3427"/>
              <a:gd name="T10" fmla="*/ 3084 w 3429"/>
              <a:gd name="T11" fmla="*/ 1703 h 3427"/>
              <a:gd name="T12" fmla="*/ 2975 w 3429"/>
              <a:gd name="T13" fmla="*/ 1719 h 3427"/>
              <a:gd name="T14" fmla="*/ 2729 w 3429"/>
              <a:gd name="T15" fmla="*/ 1817 h 3427"/>
              <a:gd name="T16" fmla="*/ 2533 w 3429"/>
              <a:gd name="T17" fmla="*/ 1800 h 3427"/>
              <a:gd name="T18" fmla="*/ 2453 w 3429"/>
              <a:gd name="T19" fmla="*/ 1643 h 3427"/>
              <a:gd name="T20" fmla="*/ 2483 w 3429"/>
              <a:gd name="T21" fmla="*/ 1285 h 3427"/>
              <a:gd name="T22" fmla="*/ 2425 w 3429"/>
              <a:gd name="T23" fmla="*/ 898 h 3427"/>
              <a:gd name="T24" fmla="*/ 1903 w 3429"/>
              <a:gd name="T25" fmla="*/ 960 h 3427"/>
              <a:gd name="T26" fmla="*/ 1740 w 3429"/>
              <a:gd name="T27" fmla="*/ 850 h 3427"/>
              <a:gd name="T28" fmla="*/ 1698 w 3429"/>
              <a:gd name="T29" fmla="*/ 603 h 3427"/>
              <a:gd name="T30" fmla="*/ 1717 w 3429"/>
              <a:gd name="T31" fmla="*/ 177 h 3427"/>
              <a:gd name="T32" fmla="*/ 1654 w 3429"/>
              <a:gd name="T33" fmla="*/ 76 h 3427"/>
              <a:gd name="T34" fmla="*/ 1501 w 3429"/>
              <a:gd name="T35" fmla="*/ 6 h 3427"/>
              <a:gd name="T36" fmla="*/ 1288 w 3429"/>
              <a:gd name="T37" fmla="*/ 22 h 3427"/>
              <a:gd name="T38" fmla="*/ 1083 w 3429"/>
              <a:gd name="T39" fmla="*/ 142 h 3427"/>
              <a:gd name="T40" fmla="*/ 976 w 3429"/>
              <a:gd name="T41" fmla="*/ 368 h 3427"/>
              <a:gd name="T42" fmla="*/ 1024 w 3429"/>
              <a:gd name="T43" fmla="*/ 530 h 3427"/>
              <a:gd name="T44" fmla="*/ 1110 w 3429"/>
              <a:gd name="T45" fmla="*/ 773 h 3427"/>
              <a:gd name="T46" fmla="*/ 1066 w 3429"/>
              <a:gd name="T47" fmla="*/ 905 h 3427"/>
              <a:gd name="T48" fmla="*/ 858 w 3429"/>
              <a:gd name="T49" fmla="*/ 980 h 3427"/>
              <a:gd name="T50" fmla="*/ 548 w 3429"/>
              <a:gd name="T51" fmla="*/ 944 h 3427"/>
              <a:gd name="T52" fmla="*/ 96 w 3429"/>
              <a:gd name="T53" fmla="*/ 945 h 3427"/>
              <a:gd name="T54" fmla="*/ 2 w 3429"/>
              <a:gd name="T55" fmla="*/ 1542 h 3427"/>
              <a:gd name="T56" fmla="*/ 29 w 3429"/>
              <a:gd name="T57" fmla="*/ 1707 h 3427"/>
              <a:gd name="T58" fmla="*/ 108 w 3429"/>
              <a:gd name="T59" fmla="*/ 1750 h 3427"/>
              <a:gd name="T60" fmla="*/ 327 w 3429"/>
              <a:gd name="T61" fmla="*/ 1670 h 3427"/>
              <a:gd name="T62" fmla="*/ 494 w 3429"/>
              <a:gd name="T63" fmla="*/ 1616 h 3427"/>
              <a:gd name="T64" fmla="*/ 676 w 3429"/>
              <a:gd name="T65" fmla="*/ 1650 h 3427"/>
              <a:gd name="T66" fmla="*/ 880 w 3429"/>
              <a:gd name="T67" fmla="*/ 1832 h 3427"/>
              <a:gd name="T68" fmla="*/ 973 w 3429"/>
              <a:gd name="T69" fmla="*/ 2068 h 3427"/>
              <a:gd name="T70" fmla="*/ 913 w 3429"/>
              <a:gd name="T71" fmla="*/ 2393 h 3427"/>
              <a:gd name="T72" fmla="*/ 741 w 3429"/>
              <a:gd name="T73" fmla="*/ 2525 h 3427"/>
              <a:gd name="T74" fmla="*/ 362 w 3429"/>
              <a:gd name="T75" fmla="*/ 2521 h 3427"/>
              <a:gd name="T76" fmla="*/ 121 w 3429"/>
              <a:gd name="T77" fmla="*/ 2521 h 3427"/>
              <a:gd name="T78" fmla="*/ 25 w 3429"/>
              <a:gd name="T79" fmla="*/ 2618 h 3427"/>
              <a:gd name="T80" fmla="*/ 34 w 3429"/>
              <a:gd name="T81" fmla="*/ 2874 h 3427"/>
              <a:gd name="T82" fmla="*/ 379 w 3429"/>
              <a:gd name="T83" fmla="*/ 3362 h 3427"/>
              <a:gd name="T84" fmla="*/ 851 w 3429"/>
              <a:gd name="T85" fmla="*/ 3427 h 3427"/>
              <a:gd name="T86" fmla="*/ 1011 w 3429"/>
              <a:gd name="T87" fmla="*/ 3369 h 3427"/>
              <a:gd name="T88" fmla="*/ 1012 w 3429"/>
              <a:gd name="T89" fmla="*/ 3266 h 3427"/>
              <a:gd name="T90" fmla="*/ 913 w 3429"/>
              <a:gd name="T91" fmla="*/ 3019 h 3427"/>
              <a:gd name="T92" fmla="*/ 922 w 3429"/>
              <a:gd name="T93" fmla="*/ 2759 h 3427"/>
              <a:gd name="T94" fmla="*/ 1163 w 3429"/>
              <a:gd name="T95" fmla="*/ 2513 h 3427"/>
              <a:gd name="T96" fmla="*/ 1346 w 3429"/>
              <a:gd name="T97" fmla="*/ 2453 h 3427"/>
              <a:gd name="T98" fmla="*/ 1521 w 3429"/>
              <a:gd name="T99" fmla="*/ 2455 h 3427"/>
              <a:gd name="T100" fmla="*/ 1716 w 3429"/>
              <a:gd name="T101" fmla="*/ 2549 h 3427"/>
              <a:gd name="T102" fmla="*/ 1796 w 3429"/>
              <a:gd name="T103" fmla="*/ 2674 h 3427"/>
              <a:gd name="T104" fmla="*/ 1793 w 3429"/>
              <a:gd name="T105" fmla="*/ 3084 h 3427"/>
              <a:gd name="T106" fmla="*/ 1790 w 3429"/>
              <a:gd name="T107" fmla="*/ 3291 h 3427"/>
              <a:gd name="T108" fmla="*/ 1880 w 3429"/>
              <a:gd name="T109" fmla="*/ 3396 h 3427"/>
              <a:gd name="T110" fmla="*/ 2145 w 3429"/>
              <a:gd name="T111" fmla="*/ 3392 h 3427"/>
              <a:gd name="T112" fmla="*/ 2484 w 3429"/>
              <a:gd name="T113" fmla="*/ 2884 h 3427"/>
              <a:gd name="T114" fmla="*/ 2482 w 3429"/>
              <a:gd name="T115" fmla="*/ 2585 h 3427"/>
              <a:gd name="T116" fmla="*/ 2598 w 3429"/>
              <a:gd name="T117" fmla="*/ 2455 h 3427"/>
              <a:gd name="T118" fmla="*/ 2790 w 3429"/>
              <a:gd name="T119" fmla="*/ 2419 h 3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429" h="3427">
                <a:moveTo>
                  <a:pt x="2825" y="2424"/>
                </a:moveTo>
                <a:lnTo>
                  <a:pt x="2908" y="2436"/>
                </a:lnTo>
                <a:lnTo>
                  <a:pt x="3062" y="2450"/>
                </a:lnTo>
                <a:lnTo>
                  <a:pt x="3130" y="2451"/>
                </a:lnTo>
                <a:lnTo>
                  <a:pt x="3194" y="2450"/>
                </a:lnTo>
                <a:lnTo>
                  <a:pt x="3262" y="2440"/>
                </a:lnTo>
                <a:lnTo>
                  <a:pt x="3274" y="2435"/>
                </a:lnTo>
                <a:lnTo>
                  <a:pt x="3301" y="2422"/>
                </a:lnTo>
                <a:lnTo>
                  <a:pt x="3346" y="2387"/>
                </a:lnTo>
                <a:lnTo>
                  <a:pt x="3383" y="2339"/>
                </a:lnTo>
                <a:lnTo>
                  <a:pt x="3408" y="2283"/>
                </a:lnTo>
                <a:lnTo>
                  <a:pt x="3424" y="2220"/>
                </a:lnTo>
                <a:lnTo>
                  <a:pt x="3429" y="2150"/>
                </a:lnTo>
                <a:lnTo>
                  <a:pt x="3422" y="2078"/>
                </a:lnTo>
                <a:lnTo>
                  <a:pt x="3404" y="2004"/>
                </a:lnTo>
                <a:lnTo>
                  <a:pt x="3390" y="1967"/>
                </a:lnTo>
                <a:lnTo>
                  <a:pt x="3376" y="1938"/>
                </a:lnTo>
                <a:lnTo>
                  <a:pt x="3346" y="1884"/>
                </a:lnTo>
                <a:lnTo>
                  <a:pt x="3310" y="1836"/>
                </a:lnTo>
                <a:lnTo>
                  <a:pt x="3271" y="1795"/>
                </a:lnTo>
                <a:lnTo>
                  <a:pt x="3226" y="1759"/>
                </a:lnTo>
                <a:lnTo>
                  <a:pt x="3180" y="1732"/>
                </a:lnTo>
                <a:lnTo>
                  <a:pt x="3133" y="1713"/>
                </a:lnTo>
                <a:lnTo>
                  <a:pt x="3084" y="1703"/>
                </a:lnTo>
                <a:lnTo>
                  <a:pt x="3059" y="1702"/>
                </a:lnTo>
                <a:lnTo>
                  <a:pt x="3037" y="1703"/>
                </a:lnTo>
                <a:lnTo>
                  <a:pt x="2996" y="1712"/>
                </a:lnTo>
                <a:lnTo>
                  <a:pt x="2975" y="1719"/>
                </a:lnTo>
                <a:lnTo>
                  <a:pt x="2943" y="1732"/>
                </a:lnTo>
                <a:lnTo>
                  <a:pt x="2897" y="1750"/>
                </a:lnTo>
                <a:lnTo>
                  <a:pt x="2821" y="1780"/>
                </a:lnTo>
                <a:lnTo>
                  <a:pt x="2729" y="1817"/>
                </a:lnTo>
                <a:lnTo>
                  <a:pt x="2698" y="1829"/>
                </a:lnTo>
                <a:lnTo>
                  <a:pt x="2637" y="1837"/>
                </a:lnTo>
                <a:lnTo>
                  <a:pt x="2581" y="1827"/>
                </a:lnTo>
                <a:lnTo>
                  <a:pt x="2533" y="1800"/>
                </a:lnTo>
                <a:lnTo>
                  <a:pt x="2512" y="1779"/>
                </a:lnTo>
                <a:lnTo>
                  <a:pt x="2494" y="1758"/>
                </a:lnTo>
                <a:lnTo>
                  <a:pt x="2468" y="1705"/>
                </a:lnTo>
                <a:lnTo>
                  <a:pt x="2453" y="1643"/>
                </a:lnTo>
                <a:lnTo>
                  <a:pt x="2450" y="1573"/>
                </a:lnTo>
                <a:lnTo>
                  <a:pt x="2452" y="1534"/>
                </a:lnTo>
                <a:lnTo>
                  <a:pt x="2461" y="1451"/>
                </a:lnTo>
                <a:lnTo>
                  <a:pt x="2483" y="1285"/>
                </a:lnTo>
                <a:lnTo>
                  <a:pt x="2510" y="1118"/>
                </a:lnTo>
                <a:lnTo>
                  <a:pt x="2542" y="952"/>
                </a:lnTo>
                <a:lnTo>
                  <a:pt x="2561" y="869"/>
                </a:lnTo>
                <a:lnTo>
                  <a:pt x="2425" y="898"/>
                </a:lnTo>
                <a:lnTo>
                  <a:pt x="2152" y="945"/>
                </a:lnTo>
                <a:lnTo>
                  <a:pt x="2015" y="963"/>
                </a:lnTo>
                <a:lnTo>
                  <a:pt x="1976" y="966"/>
                </a:lnTo>
                <a:lnTo>
                  <a:pt x="1903" y="960"/>
                </a:lnTo>
                <a:lnTo>
                  <a:pt x="1839" y="938"/>
                </a:lnTo>
                <a:lnTo>
                  <a:pt x="1783" y="901"/>
                </a:lnTo>
                <a:lnTo>
                  <a:pt x="1760" y="876"/>
                </a:lnTo>
                <a:lnTo>
                  <a:pt x="1740" y="850"/>
                </a:lnTo>
                <a:lnTo>
                  <a:pt x="1711" y="789"/>
                </a:lnTo>
                <a:lnTo>
                  <a:pt x="1695" y="719"/>
                </a:lnTo>
                <a:lnTo>
                  <a:pt x="1693" y="644"/>
                </a:lnTo>
                <a:lnTo>
                  <a:pt x="1698" y="603"/>
                </a:lnTo>
                <a:lnTo>
                  <a:pt x="1711" y="520"/>
                </a:lnTo>
                <a:lnTo>
                  <a:pt x="1724" y="375"/>
                </a:lnTo>
                <a:lnTo>
                  <a:pt x="1725" y="259"/>
                </a:lnTo>
                <a:lnTo>
                  <a:pt x="1717" y="177"/>
                </a:lnTo>
                <a:lnTo>
                  <a:pt x="1710" y="154"/>
                </a:lnTo>
                <a:lnTo>
                  <a:pt x="1701" y="137"/>
                </a:lnTo>
                <a:lnTo>
                  <a:pt x="1680" y="105"/>
                </a:lnTo>
                <a:lnTo>
                  <a:pt x="1654" y="76"/>
                </a:lnTo>
                <a:lnTo>
                  <a:pt x="1621" y="52"/>
                </a:lnTo>
                <a:lnTo>
                  <a:pt x="1585" y="32"/>
                </a:lnTo>
                <a:lnTo>
                  <a:pt x="1546" y="16"/>
                </a:lnTo>
                <a:lnTo>
                  <a:pt x="1501" y="6"/>
                </a:lnTo>
                <a:lnTo>
                  <a:pt x="1455" y="0"/>
                </a:lnTo>
                <a:lnTo>
                  <a:pt x="1430" y="0"/>
                </a:lnTo>
                <a:lnTo>
                  <a:pt x="1382" y="2"/>
                </a:lnTo>
                <a:lnTo>
                  <a:pt x="1288" y="22"/>
                </a:lnTo>
                <a:lnTo>
                  <a:pt x="1241" y="39"/>
                </a:lnTo>
                <a:lnTo>
                  <a:pt x="1205" y="55"/>
                </a:lnTo>
                <a:lnTo>
                  <a:pt x="1139" y="95"/>
                </a:lnTo>
                <a:lnTo>
                  <a:pt x="1083" y="142"/>
                </a:lnTo>
                <a:lnTo>
                  <a:pt x="1038" y="194"/>
                </a:lnTo>
                <a:lnTo>
                  <a:pt x="1005" y="251"/>
                </a:lnTo>
                <a:lnTo>
                  <a:pt x="984" y="309"/>
                </a:lnTo>
                <a:lnTo>
                  <a:pt x="976" y="368"/>
                </a:lnTo>
                <a:lnTo>
                  <a:pt x="983" y="425"/>
                </a:lnTo>
                <a:lnTo>
                  <a:pt x="993" y="453"/>
                </a:lnTo>
                <a:lnTo>
                  <a:pt x="1007" y="485"/>
                </a:lnTo>
                <a:lnTo>
                  <a:pt x="1024" y="530"/>
                </a:lnTo>
                <a:lnTo>
                  <a:pt x="1054" y="606"/>
                </a:lnTo>
                <a:lnTo>
                  <a:pt x="1092" y="700"/>
                </a:lnTo>
                <a:lnTo>
                  <a:pt x="1101" y="725"/>
                </a:lnTo>
                <a:lnTo>
                  <a:pt x="1110" y="773"/>
                </a:lnTo>
                <a:lnTo>
                  <a:pt x="1108" y="820"/>
                </a:lnTo>
                <a:lnTo>
                  <a:pt x="1095" y="864"/>
                </a:lnTo>
                <a:lnTo>
                  <a:pt x="1082" y="883"/>
                </a:lnTo>
                <a:lnTo>
                  <a:pt x="1066" y="905"/>
                </a:lnTo>
                <a:lnTo>
                  <a:pt x="1021" y="941"/>
                </a:lnTo>
                <a:lnTo>
                  <a:pt x="964" y="965"/>
                </a:lnTo>
                <a:lnTo>
                  <a:pt x="897" y="979"/>
                </a:lnTo>
                <a:lnTo>
                  <a:pt x="858" y="980"/>
                </a:lnTo>
                <a:lnTo>
                  <a:pt x="835" y="979"/>
                </a:lnTo>
                <a:lnTo>
                  <a:pt x="809" y="977"/>
                </a:lnTo>
                <a:lnTo>
                  <a:pt x="722" y="967"/>
                </a:lnTo>
                <a:lnTo>
                  <a:pt x="548" y="944"/>
                </a:lnTo>
                <a:lnTo>
                  <a:pt x="373" y="915"/>
                </a:lnTo>
                <a:lnTo>
                  <a:pt x="200" y="881"/>
                </a:lnTo>
                <a:lnTo>
                  <a:pt x="114" y="862"/>
                </a:lnTo>
                <a:lnTo>
                  <a:pt x="96" y="945"/>
                </a:lnTo>
                <a:lnTo>
                  <a:pt x="62" y="1114"/>
                </a:lnTo>
                <a:lnTo>
                  <a:pt x="33" y="1285"/>
                </a:lnTo>
                <a:lnTo>
                  <a:pt x="12" y="1457"/>
                </a:lnTo>
                <a:lnTo>
                  <a:pt x="2" y="1542"/>
                </a:lnTo>
                <a:lnTo>
                  <a:pt x="0" y="1571"/>
                </a:lnTo>
                <a:lnTo>
                  <a:pt x="2" y="1624"/>
                </a:lnTo>
                <a:lnTo>
                  <a:pt x="12" y="1669"/>
                </a:lnTo>
                <a:lnTo>
                  <a:pt x="29" y="1707"/>
                </a:lnTo>
                <a:lnTo>
                  <a:pt x="41" y="1721"/>
                </a:lnTo>
                <a:lnTo>
                  <a:pt x="51" y="1731"/>
                </a:lnTo>
                <a:lnTo>
                  <a:pt x="78" y="1746"/>
                </a:lnTo>
                <a:lnTo>
                  <a:pt x="108" y="1750"/>
                </a:lnTo>
                <a:lnTo>
                  <a:pt x="142" y="1744"/>
                </a:lnTo>
                <a:lnTo>
                  <a:pt x="160" y="1737"/>
                </a:lnTo>
                <a:lnTo>
                  <a:pt x="251" y="1699"/>
                </a:lnTo>
                <a:lnTo>
                  <a:pt x="327" y="1670"/>
                </a:lnTo>
                <a:lnTo>
                  <a:pt x="373" y="1652"/>
                </a:lnTo>
                <a:lnTo>
                  <a:pt x="407" y="1638"/>
                </a:lnTo>
                <a:lnTo>
                  <a:pt x="435" y="1628"/>
                </a:lnTo>
                <a:lnTo>
                  <a:pt x="494" y="1616"/>
                </a:lnTo>
                <a:lnTo>
                  <a:pt x="524" y="1615"/>
                </a:lnTo>
                <a:lnTo>
                  <a:pt x="555" y="1616"/>
                </a:lnTo>
                <a:lnTo>
                  <a:pt x="616" y="1628"/>
                </a:lnTo>
                <a:lnTo>
                  <a:pt x="676" y="1650"/>
                </a:lnTo>
                <a:lnTo>
                  <a:pt x="733" y="1683"/>
                </a:lnTo>
                <a:lnTo>
                  <a:pt x="787" y="1724"/>
                </a:lnTo>
                <a:lnTo>
                  <a:pt x="837" y="1774"/>
                </a:lnTo>
                <a:lnTo>
                  <a:pt x="880" y="1832"/>
                </a:lnTo>
                <a:lnTo>
                  <a:pt x="918" y="1897"/>
                </a:lnTo>
                <a:lnTo>
                  <a:pt x="933" y="1933"/>
                </a:lnTo>
                <a:lnTo>
                  <a:pt x="951" y="1977"/>
                </a:lnTo>
                <a:lnTo>
                  <a:pt x="973" y="2068"/>
                </a:lnTo>
                <a:lnTo>
                  <a:pt x="979" y="2159"/>
                </a:lnTo>
                <a:lnTo>
                  <a:pt x="971" y="2244"/>
                </a:lnTo>
                <a:lnTo>
                  <a:pt x="949" y="2322"/>
                </a:lnTo>
                <a:lnTo>
                  <a:pt x="913" y="2393"/>
                </a:lnTo>
                <a:lnTo>
                  <a:pt x="866" y="2452"/>
                </a:lnTo>
                <a:lnTo>
                  <a:pt x="807" y="2498"/>
                </a:lnTo>
                <a:lnTo>
                  <a:pt x="771" y="2513"/>
                </a:lnTo>
                <a:lnTo>
                  <a:pt x="741" y="2525"/>
                </a:lnTo>
                <a:lnTo>
                  <a:pt x="652" y="2536"/>
                </a:lnTo>
                <a:lnTo>
                  <a:pt x="595" y="2537"/>
                </a:lnTo>
                <a:lnTo>
                  <a:pt x="524" y="2536"/>
                </a:lnTo>
                <a:lnTo>
                  <a:pt x="362" y="2521"/>
                </a:lnTo>
                <a:lnTo>
                  <a:pt x="276" y="2508"/>
                </a:lnTo>
                <a:lnTo>
                  <a:pt x="242" y="2504"/>
                </a:lnTo>
                <a:lnTo>
                  <a:pt x="177" y="2506"/>
                </a:lnTo>
                <a:lnTo>
                  <a:pt x="121" y="2521"/>
                </a:lnTo>
                <a:lnTo>
                  <a:pt x="75" y="2548"/>
                </a:lnTo>
                <a:lnTo>
                  <a:pt x="56" y="2567"/>
                </a:lnTo>
                <a:lnTo>
                  <a:pt x="44" y="2583"/>
                </a:lnTo>
                <a:lnTo>
                  <a:pt x="25" y="2618"/>
                </a:lnTo>
                <a:lnTo>
                  <a:pt x="15" y="2659"/>
                </a:lnTo>
                <a:lnTo>
                  <a:pt x="13" y="2705"/>
                </a:lnTo>
                <a:lnTo>
                  <a:pt x="16" y="2729"/>
                </a:lnTo>
                <a:lnTo>
                  <a:pt x="34" y="2874"/>
                </a:lnTo>
                <a:lnTo>
                  <a:pt x="85" y="3163"/>
                </a:lnTo>
                <a:lnTo>
                  <a:pt x="118" y="3307"/>
                </a:lnTo>
                <a:lnTo>
                  <a:pt x="204" y="3327"/>
                </a:lnTo>
                <a:lnTo>
                  <a:pt x="379" y="3362"/>
                </a:lnTo>
                <a:lnTo>
                  <a:pt x="554" y="3391"/>
                </a:lnTo>
                <a:lnTo>
                  <a:pt x="730" y="3415"/>
                </a:lnTo>
                <a:lnTo>
                  <a:pt x="818" y="3425"/>
                </a:lnTo>
                <a:lnTo>
                  <a:pt x="851" y="3427"/>
                </a:lnTo>
                <a:lnTo>
                  <a:pt x="912" y="3422"/>
                </a:lnTo>
                <a:lnTo>
                  <a:pt x="962" y="3408"/>
                </a:lnTo>
                <a:lnTo>
                  <a:pt x="998" y="3384"/>
                </a:lnTo>
                <a:lnTo>
                  <a:pt x="1011" y="3369"/>
                </a:lnTo>
                <a:lnTo>
                  <a:pt x="1018" y="3356"/>
                </a:lnTo>
                <a:lnTo>
                  <a:pt x="1024" y="3329"/>
                </a:lnTo>
                <a:lnTo>
                  <a:pt x="1021" y="3289"/>
                </a:lnTo>
                <a:lnTo>
                  <a:pt x="1012" y="3266"/>
                </a:lnTo>
                <a:lnTo>
                  <a:pt x="974" y="3173"/>
                </a:lnTo>
                <a:lnTo>
                  <a:pt x="943" y="3096"/>
                </a:lnTo>
                <a:lnTo>
                  <a:pt x="927" y="3052"/>
                </a:lnTo>
                <a:lnTo>
                  <a:pt x="913" y="3019"/>
                </a:lnTo>
                <a:lnTo>
                  <a:pt x="900" y="2984"/>
                </a:lnTo>
                <a:lnTo>
                  <a:pt x="890" y="2909"/>
                </a:lnTo>
                <a:lnTo>
                  <a:pt x="898" y="2834"/>
                </a:lnTo>
                <a:lnTo>
                  <a:pt x="922" y="2759"/>
                </a:lnTo>
                <a:lnTo>
                  <a:pt x="962" y="2687"/>
                </a:lnTo>
                <a:lnTo>
                  <a:pt x="1016" y="2621"/>
                </a:lnTo>
                <a:lnTo>
                  <a:pt x="1083" y="2562"/>
                </a:lnTo>
                <a:lnTo>
                  <a:pt x="1163" y="2513"/>
                </a:lnTo>
                <a:lnTo>
                  <a:pt x="1208" y="2492"/>
                </a:lnTo>
                <a:lnTo>
                  <a:pt x="1235" y="2482"/>
                </a:lnTo>
                <a:lnTo>
                  <a:pt x="1290" y="2464"/>
                </a:lnTo>
                <a:lnTo>
                  <a:pt x="1346" y="2453"/>
                </a:lnTo>
                <a:lnTo>
                  <a:pt x="1402" y="2448"/>
                </a:lnTo>
                <a:lnTo>
                  <a:pt x="1430" y="2447"/>
                </a:lnTo>
                <a:lnTo>
                  <a:pt x="1461" y="2448"/>
                </a:lnTo>
                <a:lnTo>
                  <a:pt x="1521" y="2455"/>
                </a:lnTo>
                <a:lnTo>
                  <a:pt x="1577" y="2470"/>
                </a:lnTo>
                <a:lnTo>
                  <a:pt x="1629" y="2490"/>
                </a:lnTo>
                <a:lnTo>
                  <a:pt x="1675" y="2516"/>
                </a:lnTo>
                <a:lnTo>
                  <a:pt x="1716" y="2549"/>
                </a:lnTo>
                <a:lnTo>
                  <a:pt x="1751" y="2588"/>
                </a:lnTo>
                <a:lnTo>
                  <a:pt x="1778" y="2631"/>
                </a:lnTo>
                <a:lnTo>
                  <a:pt x="1788" y="2654"/>
                </a:lnTo>
                <a:lnTo>
                  <a:pt x="1796" y="2674"/>
                </a:lnTo>
                <a:lnTo>
                  <a:pt x="1806" y="2721"/>
                </a:lnTo>
                <a:lnTo>
                  <a:pt x="1812" y="2808"/>
                </a:lnTo>
                <a:lnTo>
                  <a:pt x="1808" y="2945"/>
                </a:lnTo>
                <a:lnTo>
                  <a:pt x="1793" y="3084"/>
                </a:lnTo>
                <a:lnTo>
                  <a:pt x="1783" y="3150"/>
                </a:lnTo>
                <a:lnTo>
                  <a:pt x="1779" y="3181"/>
                </a:lnTo>
                <a:lnTo>
                  <a:pt x="1780" y="3239"/>
                </a:lnTo>
                <a:lnTo>
                  <a:pt x="1790" y="3291"/>
                </a:lnTo>
                <a:lnTo>
                  <a:pt x="1812" y="3335"/>
                </a:lnTo>
                <a:lnTo>
                  <a:pt x="1827" y="3354"/>
                </a:lnTo>
                <a:lnTo>
                  <a:pt x="1842" y="3371"/>
                </a:lnTo>
                <a:lnTo>
                  <a:pt x="1880" y="3396"/>
                </a:lnTo>
                <a:lnTo>
                  <a:pt x="1925" y="3410"/>
                </a:lnTo>
                <a:lnTo>
                  <a:pt x="1976" y="3414"/>
                </a:lnTo>
                <a:lnTo>
                  <a:pt x="2004" y="3411"/>
                </a:lnTo>
                <a:lnTo>
                  <a:pt x="2145" y="3392"/>
                </a:lnTo>
                <a:lnTo>
                  <a:pt x="2427" y="3343"/>
                </a:lnTo>
                <a:lnTo>
                  <a:pt x="2566" y="3313"/>
                </a:lnTo>
                <a:lnTo>
                  <a:pt x="2535" y="3171"/>
                </a:lnTo>
                <a:lnTo>
                  <a:pt x="2484" y="2884"/>
                </a:lnTo>
                <a:lnTo>
                  <a:pt x="2465" y="2741"/>
                </a:lnTo>
                <a:lnTo>
                  <a:pt x="2462" y="2707"/>
                </a:lnTo>
                <a:lnTo>
                  <a:pt x="2466" y="2643"/>
                </a:lnTo>
                <a:lnTo>
                  <a:pt x="2482" y="2585"/>
                </a:lnTo>
                <a:lnTo>
                  <a:pt x="2509" y="2533"/>
                </a:lnTo>
                <a:lnTo>
                  <a:pt x="2527" y="2511"/>
                </a:lnTo>
                <a:lnTo>
                  <a:pt x="2548" y="2489"/>
                </a:lnTo>
                <a:lnTo>
                  <a:pt x="2598" y="2455"/>
                </a:lnTo>
                <a:lnTo>
                  <a:pt x="2655" y="2431"/>
                </a:lnTo>
                <a:lnTo>
                  <a:pt x="2720" y="2420"/>
                </a:lnTo>
                <a:lnTo>
                  <a:pt x="2755" y="2419"/>
                </a:lnTo>
                <a:lnTo>
                  <a:pt x="2790" y="2419"/>
                </a:lnTo>
                <a:lnTo>
                  <a:pt x="2825" y="242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9" name="Rectangle 4">
            <a:extLst>
              <a:ext uri="{FF2B5EF4-FFF2-40B4-BE49-F238E27FC236}">
                <a16:creationId xmlns:a16="http://schemas.microsoft.com/office/drawing/2014/main" id="{BB9CCE2F-EA80-407C-BDA1-66B2E68D1E77}"/>
              </a:ext>
            </a:extLst>
          </p:cNvPr>
          <p:cNvSpPr/>
          <p:nvPr/>
        </p:nvSpPr>
        <p:spPr>
          <a:xfrm>
            <a:off x="3229009" y="3032459"/>
            <a:ext cx="803425" cy="830997"/>
          </a:xfrm>
          <a:prstGeom prst="rect">
            <a:avLst/>
          </a:prstGeom>
        </p:spPr>
        <p:txBody>
          <a:bodyPr wrap="none" anchor="ctr">
            <a:spAutoFit/>
          </a:bodyPr>
          <a:lstStyle/>
          <a:p>
            <a:pPr algn="ctr"/>
            <a:r>
              <a:rPr lang="en-US" sz="4800" b="1" dirty="0">
                <a:solidFill>
                  <a:prstClr val="black"/>
                </a:solidFill>
              </a:rPr>
              <a:t>#1</a:t>
            </a:r>
            <a:endParaRPr lang="en-US" dirty="0">
              <a:solidFill>
                <a:prstClr val="black"/>
              </a:solidFill>
            </a:endParaRPr>
          </a:p>
        </p:txBody>
      </p:sp>
      <p:sp>
        <p:nvSpPr>
          <p:cNvPr id="10" name="Rectangle 40">
            <a:extLst>
              <a:ext uri="{FF2B5EF4-FFF2-40B4-BE49-F238E27FC236}">
                <a16:creationId xmlns:a16="http://schemas.microsoft.com/office/drawing/2014/main" id="{57782039-2132-4678-9EA5-4A3D7BC3D2F4}"/>
              </a:ext>
            </a:extLst>
          </p:cNvPr>
          <p:cNvSpPr/>
          <p:nvPr/>
        </p:nvSpPr>
        <p:spPr>
          <a:xfrm>
            <a:off x="5232177" y="3483270"/>
            <a:ext cx="803425" cy="830997"/>
          </a:xfrm>
          <a:prstGeom prst="rect">
            <a:avLst/>
          </a:prstGeom>
        </p:spPr>
        <p:txBody>
          <a:bodyPr wrap="none" anchor="ctr">
            <a:spAutoFit/>
          </a:bodyPr>
          <a:lstStyle/>
          <a:p>
            <a:pPr algn="ctr"/>
            <a:r>
              <a:rPr lang="en-US" sz="4800" b="1" dirty="0">
                <a:solidFill>
                  <a:prstClr val="black"/>
                </a:solidFill>
              </a:rPr>
              <a:t>#2</a:t>
            </a:r>
            <a:endParaRPr lang="en-US" dirty="0">
              <a:solidFill>
                <a:prstClr val="black"/>
              </a:solidFill>
            </a:endParaRPr>
          </a:p>
        </p:txBody>
      </p:sp>
      <p:sp>
        <p:nvSpPr>
          <p:cNvPr id="11" name="Rectangle 41">
            <a:extLst>
              <a:ext uri="{FF2B5EF4-FFF2-40B4-BE49-F238E27FC236}">
                <a16:creationId xmlns:a16="http://schemas.microsoft.com/office/drawing/2014/main" id="{8A47E760-D561-4697-AEA3-CED68A71BFAF}"/>
              </a:ext>
            </a:extLst>
          </p:cNvPr>
          <p:cNvSpPr/>
          <p:nvPr/>
        </p:nvSpPr>
        <p:spPr>
          <a:xfrm>
            <a:off x="6659487" y="3087197"/>
            <a:ext cx="803425" cy="830997"/>
          </a:xfrm>
          <a:prstGeom prst="rect">
            <a:avLst/>
          </a:prstGeom>
        </p:spPr>
        <p:txBody>
          <a:bodyPr wrap="none" anchor="ctr">
            <a:spAutoFit/>
          </a:bodyPr>
          <a:lstStyle/>
          <a:p>
            <a:pPr algn="ctr"/>
            <a:r>
              <a:rPr lang="en-US" sz="4800" b="1" dirty="0">
                <a:solidFill>
                  <a:prstClr val="black"/>
                </a:solidFill>
              </a:rPr>
              <a:t>#3</a:t>
            </a:r>
            <a:endParaRPr lang="en-US" dirty="0">
              <a:solidFill>
                <a:prstClr val="black"/>
              </a:solidFill>
            </a:endParaRPr>
          </a:p>
        </p:txBody>
      </p:sp>
      <p:sp>
        <p:nvSpPr>
          <p:cNvPr id="12" name="Rectangle 72">
            <a:extLst>
              <a:ext uri="{FF2B5EF4-FFF2-40B4-BE49-F238E27FC236}">
                <a16:creationId xmlns:a16="http://schemas.microsoft.com/office/drawing/2014/main" id="{555CEC25-D311-4B68-B8EA-6290C7D5A3CD}"/>
              </a:ext>
            </a:extLst>
          </p:cNvPr>
          <p:cNvSpPr/>
          <p:nvPr/>
        </p:nvSpPr>
        <p:spPr>
          <a:xfrm>
            <a:off x="8053856" y="3471018"/>
            <a:ext cx="803425" cy="830997"/>
          </a:xfrm>
          <a:prstGeom prst="rect">
            <a:avLst/>
          </a:prstGeom>
        </p:spPr>
        <p:txBody>
          <a:bodyPr wrap="none" anchor="ctr">
            <a:spAutoFit/>
          </a:bodyPr>
          <a:lstStyle/>
          <a:p>
            <a:pPr algn="ctr"/>
            <a:r>
              <a:rPr lang="en-US" sz="4800" b="1" dirty="0">
                <a:solidFill>
                  <a:prstClr val="black"/>
                </a:solidFill>
              </a:rPr>
              <a:t>#4</a:t>
            </a:r>
            <a:endParaRPr lang="en-US" dirty="0">
              <a:solidFill>
                <a:prstClr val="black"/>
              </a:solidFill>
            </a:endParaRPr>
          </a:p>
        </p:txBody>
      </p:sp>
      <p:sp>
        <p:nvSpPr>
          <p:cNvPr id="15" name="TextBox 14">
            <a:extLst>
              <a:ext uri="{FF2B5EF4-FFF2-40B4-BE49-F238E27FC236}">
                <a16:creationId xmlns:a16="http://schemas.microsoft.com/office/drawing/2014/main" id="{BA0EE1F4-CDE6-4D87-B18C-CD1561F9DFB9}"/>
              </a:ext>
            </a:extLst>
          </p:cNvPr>
          <p:cNvSpPr txBox="1"/>
          <p:nvPr/>
        </p:nvSpPr>
        <p:spPr>
          <a:xfrm>
            <a:off x="2707826" y="4525159"/>
            <a:ext cx="1688945" cy="830997"/>
          </a:xfrm>
          <a:prstGeom prst="rect">
            <a:avLst/>
          </a:prstGeom>
          <a:noFill/>
        </p:spPr>
        <p:txBody>
          <a:bodyPr wrap="square" lIns="0" rIns="0" rtlCol="0" anchor="b">
            <a:spAutoFit/>
          </a:bodyPr>
          <a:lstStyle/>
          <a:p>
            <a:r>
              <a:rPr lang="de-DE" sz="2400" b="1" dirty="0" err="1"/>
              <a:t>Clueless</a:t>
            </a:r>
            <a:r>
              <a:rPr lang="de-DE" sz="2400" b="1" dirty="0"/>
              <a:t> Navigation</a:t>
            </a:r>
          </a:p>
        </p:txBody>
      </p:sp>
      <p:grpSp>
        <p:nvGrpSpPr>
          <p:cNvPr id="17" name="Group 77">
            <a:extLst>
              <a:ext uri="{FF2B5EF4-FFF2-40B4-BE49-F238E27FC236}">
                <a16:creationId xmlns:a16="http://schemas.microsoft.com/office/drawing/2014/main" id="{7C1AD2CE-F600-4AB2-BAC7-EB7F2ABD5544}"/>
              </a:ext>
            </a:extLst>
          </p:cNvPr>
          <p:cNvGrpSpPr/>
          <p:nvPr/>
        </p:nvGrpSpPr>
        <p:grpSpPr>
          <a:xfrm>
            <a:off x="6059218" y="4595990"/>
            <a:ext cx="1691066" cy="1105487"/>
            <a:chOff x="332936" y="2258434"/>
            <a:chExt cx="2937088" cy="1105487"/>
          </a:xfrm>
        </p:grpSpPr>
        <p:sp>
          <p:nvSpPr>
            <p:cNvPr id="18" name="TextBox 17">
              <a:extLst>
                <a:ext uri="{FF2B5EF4-FFF2-40B4-BE49-F238E27FC236}">
                  <a16:creationId xmlns:a16="http://schemas.microsoft.com/office/drawing/2014/main" id="{E7C2B5A1-2519-4329-A794-B4B81BC9010A}"/>
                </a:ext>
              </a:extLst>
            </p:cNvPr>
            <p:cNvSpPr txBox="1"/>
            <p:nvPr/>
          </p:nvSpPr>
          <p:spPr>
            <a:xfrm>
              <a:off x="332936" y="2258434"/>
              <a:ext cx="2937088" cy="830997"/>
            </a:xfrm>
            <a:prstGeom prst="rect">
              <a:avLst/>
            </a:prstGeom>
            <a:noFill/>
          </p:spPr>
          <p:txBody>
            <a:bodyPr wrap="square" lIns="0" rIns="0" rtlCol="0" anchor="b">
              <a:spAutoFit/>
            </a:bodyPr>
            <a:lstStyle/>
            <a:p>
              <a:pPr algn="ctr"/>
              <a:r>
                <a:rPr lang="de-DE" sz="2400" b="1" dirty="0"/>
                <a:t> Bad </a:t>
              </a:r>
              <a:r>
                <a:rPr lang="de-DE" sz="2400" b="1" dirty="0" err="1"/>
                <a:t>Readability</a:t>
              </a:r>
              <a:endParaRPr lang="de-DE" sz="2400" b="1" dirty="0"/>
            </a:p>
          </p:txBody>
        </p:sp>
        <p:sp>
          <p:nvSpPr>
            <p:cNvPr id="19" name="TextBox 18">
              <a:extLst>
                <a:ext uri="{FF2B5EF4-FFF2-40B4-BE49-F238E27FC236}">
                  <a16:creationId xmlns:a16="http://schemas.microsoft.com/office/drawing/2014/main" id="{BBD4B8F5-C998-4D4A-8378-9CF0FE34DE03}"/>
                </a:ext>
              </a:extLst>
            </p:cNvPr>
            <p:cNvSpPr txBox="1"/>
            <p:nvPr/>
          </p:nvSpPr>
          <p:spPr>
            <a:xfrm>
              <a:off x="340731" y="3086922"/>
              <a:ext cx="2929293" cy="276999"/>
            </a:xfrm>
            <a:prstGeom prst="rect">
              <a:avLst/>
            </a:prstGeom>
            <a:noFill/>
          </p:spPr>
          <p:txBody>
            <a:bodyPr wrap="square" lIns="0" rIns="0" rtlCol="0" anchor="t">
              <a:spAutoFit/>
            </a:bodyPr>
            <a:lstStyle/>
            <a:p>
              <a:pPr algn="just"/>
              <a:endParaRPr lang="en-US" sz="1200" dirty="0">
                <a:solidFill>
                  <a:prstClr val="black">
                    <a:lumMod val="65000"/>
                    <a:lumOff val="35000"/>
                  </a:prstClr>
                </a:solidFill>
              </a:endParaRPr>
            </a:p>
          </p:txBody>
        </p:sp>
      </p:grpSp>
      <p:sp>
        <p:nvSpPr>
          <p:cNvPr id="24" name="TextBox 23">
            <a:extLst>
              <a:ext uri="{FF2B5EF4-FFF2-40B4-BE49-F238E27FC236}">
                <a16:creationId xmlns:a16="http://schemas.microsoft.com/office/drawing/2014/main" id="{DBA7545A-6A34-4CE9-A828-22C56BE55D6B}"/>
              </a:ext>
            </a:extLst>
          </p:cNvPr>
          <p:cNvSpPr txBox="1"/>
          <p:nvPr/>
        </p:nvSpPr>
        <p:spPr>
          <a:xfrm>
            <a:off x="4528640" y="1472881"/>
            <a:ext cx="1691066" cy="1200329"/>
          </a:xfrm>
          <a:prstGeom prst="rect">
            <a:avLst/>
          </a:prstGeom>
          <a:noFill/>
        </p:spPr>
        <p:txBody>
          <a:bodyPr wrap="square" lIns="0" rIns="0" rtlCol="0" anchor="b">
            <a:spAutoFit/>
          </a:bodyPr>
          <a:lstStyle/>
          <a:p>
            <a:pPr algn="ctr"/>
            <a:r>
              <a:rPr lang="de-DE" sz="2400" b="1" dirty="0"/>
              <a:t>Color </a:t>
            </a:r>
            <a:r>
              <a:rPr lang="de-DE" sz="2400" b="1" dirty="0" err="1"/>
              <a:t>Overload</a:t>
            </a:r>
            <a:endParaRPr lang="de-DE" sz="2400" b="1" dirty="0"/>
          </a:p>
          <a:p>
            <a:pPr algn="ctr"/>
            <a:endParaRPr lang="en-US" sz="2400" b="1" dirty="0">
              <a:solidFill>
                <a:prstClr val="black"/>
              </a:solidFill>
            </a:endParaRPr>
          </a:p>
        </p:txBody>
      </p:sp>
      <p:grpSp>
        <p:nvGrpSpPr>
          <p:cNvPr id="26" name="Group 86">
            <a:extLst>
              <a:ext uri="{FF2B5EF4-FFF2-40B4-BE49-F238E27FC236}">
                <a16:creationId xmlns:a16="http://schemas.microsoft.com/office/drawing/2014/main" id="{06C40B5B-C076-4EE5-95AA-83CE9447FBEC}"/>
              </a:ext>
            </a:extLst>
          </p:cNvPr>
          <p:cNvGrpSpPr/>
          <p:nvPr/>
        </p:nvGrpSpPr>
        <p:grpSpPr>
          <a:xfrm>
            <a:off x="7673734" y="1253609"/>
            <a:ext cx="1691066" cy="1105487"/>
            <a:chOff x="332936" y="2258434"/>
            <a:chExt cx="2937088" cy="1105487"/>
          </a:xfrm>
        </p:grpSpPr>
        <p:sp>
          <p:nvSpPr>
            <p:cNvPr id="27" name="TextBox 26">
              <a:extLst>
                <a:ext uri="{FF2B5EF4-FFF2-40B4-BE49-F238E27FC236}">
                  <a16:creationId xmlns:a16="http://schemas.microsoft.com/office/drawing/2014/main" id="{9B715ED6-0DB3-4105-9A04-185BA48CD6C8}"/>
                </a:ext>
              </a:extLst>
            </p:cNvPr>
            <p:cNvSpPr txBox="1"/>
            <p:nvPr/>
          </p:nvSpPr>
          <p:spPr>
            <a:xfrm>
              <a:off x="332936" y="2258434"/>
              <a:ext cx="2937088" cy="830997"/>
            </a:xfrm>
            <a:prstGeom prst="rect">
              <a:avLst/>
            </a:prstGeom>
            <a:noFill/>
          </p:spPr>
          <p:txBody>
            <a:bodyPr wrap="square" lIns="0" rIns="0" rtlCol="0" anchor="b">
              <a:spAutoFit/>
            </a:bodyPr>
            <a:lstStyle/>
            <a:p>
              <a:r>
                <a:rPr lang="de-DE" sz="2400" b="1" dirty="0"/>
                <a:t>A </a:t>
              </a:r>
              <a:r>
                <a:rPr lang="de-DE" sz="2400" b="1" dirty="0" err="1"/>
                <a:t>Cluttered</a:t>
              </a:r>
              <a:r>
                <a:rPr lang="de-DE" sz="2400" b="1" dirty="0"/>
                <a:t> Homepage</a:t>
              </a:r>
            </a:p>
          </p:txBody>
        </p:sp>
        <p:sp>
          <p:nvSpPr>
            <p:cNvPr id="28" name="TextBox 27">
              <a:extLst>
                <a:ext uri="{FF2B5EF4-FFF2-40B4-BE49-F238E27FC236}">
                  <a16:creationId xmlns:a16="http://schemas.microsoft.com/office/drawing/2014/main" id="{3B545016-94F7-4CBE-A7F8-983374341FA0}"/>
                </a:ext>
              </a:extLst>
            </p:cNvPr>
            <p:cNvSpPr txBox="1"/>
            <p:nvPr/>
          </p:nvSpPr>
          <p:spPr>
            <a:xfrm>
              <a:off x="340731" y="3086922"/>
              <a:ext cx="2929293" cy="276999"/>
            </a:xfrm>
            <a:prstGeom prst="rect">
              <a:avLst/>
            </a:prstGeom>
            <a:noFill/>
          </p:spPr>
          <p:txBody>
            <a:bodyPr wrap="square" lIns="0" rIns="0" rtlCol="0" anchor="t">
              <a:spAutoFit/>
            </a:bodyPr>
            <a:lstStyle/>
            <a:p>
              <a:pPr algn="just"/>
              <a:endParaRPr lang="en-US" sz="1200" dirty="0">
                <a:solidFill>
                  <a:prstClr val="black">
                    <a:lumMod val="65000"/>
                    <a:lumOff val="35000"/>
                  </a:prstClr>
                </a:solidFill>
              </a:endParaRPr>
            </a:p>
          </p:txBody>
        </p:sp>
      </p:grpSp>
      <p:cxnSp>
        <p:nvCxnSpPr>
          <p:cNvPr id="29" name="Straight Arrow Connector 7">
            <a:extLst>
              <a:ext uri="{FF2B5EF4-FFF2-40B4-BE49-F238E27FC236}">
                <a16:creationId xmlns:a16="http://schemas.microsoft.com/office/drawing/2014/main" id="{8CA6431F-3800-4EDB-97F4-FD98F4E42390}"/>
              </a:ext>
            </a:extLst>
          </p:cNvPr>
          <p:cNvCxnSpPr>
            <a:cxnSpLocks/>
            <a:endCxn id="15" idx="0"/>
          </p:cNvCxnSpPr>
          <p:nvPr/>
        </p:nvCxnSpPr>
        <p:spPr>
          <a:xfrm flipH="1">
            <a:off x="3552299" y="4406234"/>
            <a:ext cx="1062" cy="11892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9">
            <a:extLst>
              <a:ext uri="{FF2B5EF4-FFF2-40B4-BE49-F238E27FC236}">
                <a16:creationId xmlns:a16="http://schemas.microsoft.com/office/drawing/2014/main" id="{E89F2200-B4F8-47AB-B3C3-6BC68641AF1B}"/>
              </a:ext>
            </a:extLst>
          </p:cNvPr>
          <p:cNvCxnSpPr>
            <a:cxnSpLocks/>
          </p:cNvCxnSpPr>
          <p:nvPr/>
        </p:nvCxnSpPr>
        <p:spPr>
          <a:xfrm flipV="1">
            <a:off x="5423393" y="2445428"/>
            <a:ext cx="2243" cy="524300"/>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11">
            <a:extLst>
              <a:ext uri="{FF2B5EF4-FFF2-40B4-BE49-F238E27FC236}">
                <a16:creationId xmlns:a16="http://schemas.microsoft.com/office/drawing/2014/main" id="{0093F750-0477-4AEE-8965-B9698C028FAC}"/>
              </a:ext>
            </a:extLst>
          </p:cNvPr>
          <p:cNvCxnSpPr>
            <a:cxnSpLocks/>
            <a:endCxn id="18" idx="0"/>
          </p:cNvCxnSpPr>
          <p:nvPr/>
        </p:nvCxnSpPr>
        <p:spPr>
          <a:xfrm flipH="1">
            <a:off x="6904751" y="4511269"/>
            <a:ext cx="2" cy="84721"/>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13">
            <a:extLst>
              <a:ext uri="{FF2B5EF4-FFF2-40B4-BE49-F238E27FC236}">
                <a16:creationId xmlns:a16="http://schemas.microsoft.com/office/drawing/2014/main" id="{C9D196A2-23F4-435F-841B-11155A27B3B4}"/>
              </a:ext>
            </a:extLst>
          </p:cNvPr>
          <p:cNvCxnSpPr>
            <a:cxnSpLocks/>
            <a:endCxn id="28" idx="2"/>
          </p:cNvCxnSpPr>
          <p:nvPr/>
        </p:nvCxnSpPr>
        <p:spPr>
          <a:xfrm flipV="1">
            <a:off x="8519268" y="2359096"/>
            <a:ext cx="2243" cy="102118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pic>
        <p:nvPicPr>
          <p:cNvPr id="23" name="Рисунок 184"/>
          <p:cNvPicPr>
            <a:picLocks noChangeAspect="1"/>
          </p:cNvPicPr>
          <p:nvPr/>
        </p:nvPicPr>
        <p:blipFill>
          <a:blip r:embed="rId2"/>
          <a:stretch>
            <a:fillRect/>
          </a:stretch>
        </p:blipFill>
        <p:spPr>
          <a:xfrm>
            <a:off x="0" y="6482265"/>
            <a:ext cx="12192000" cy="391792"/>
          </a:xfrm>
          <a:prstGeom prst="rect">
            <a:avLst/>
          </a:prstGeom>
        </p:spPr>
      </p:pic>
    </p:spTree>
    <p:extLst>
      <p:ext uri="{BB962C8B-B14F-4D97-AF65-F5344CB8AC3E}">
        <p14:creationId xmlns:p14="http://schemas.microsoft.com/office/powerpoint/2010/main" val="31400805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2BFAE1-45D3-4B3B-81D2-0BF25FA84FB8}"/>
              </a:ext>
            </a:extLst>
          </p:cNvPr>
          <p:cNvSpPr>
            <a:spLocks noGrp="1"/>
          </p:cNvSpPr>
          <p:nvPr>
            <p:ph type="title"/>
          </p:nvPr>
        </p:nvSpPr>
        <p:spPr>
          <a:xfrm>
            <a:off x="1076674" y="49282"/>
            <a:ext cx="10515600" cy="1325563"/>
          </a:xfrm>
        </p:spPr>
        <p:txBody>
          <a:bodyPr/>
          <a:lstStyle/>
          <a:p>
            <a:pPr algn="ctr"/>
            <a:r>
              <a:rPr lang="en-US" dirty="0"/>
              <a:t>Navigation Menu Design</a:t>
            </a:r>
          </a:p>
        </p:txBody>
      </p:sp>
      <p:cxnSp>
        <p:nvCxnSpPr>
          <p:cNvPr id="57" name="Straight Connector 7">
            <a:extLst>
              <a:ext uri="{FF2B5EF4-FFF2-40B4-BE49-F238E27FC236}">
                <a16:creationId xmlns:a16="http://schemas.microsoft.com/office/drawing/2014/main" id="{FDEE3B03-8A9D-4A65-BAEA-56D4661CB212}"/>
              </a:ext>
            </a:extLst>
          </p:cNvPr>
          <p:cNvCxnSpPr>
            <a:stCxn id="58" idx="4"/>
            <a:endCxn id="61" idx="0"/>
          </p:cNvCxnSpPr>
          <p:nvPr/>
        </p:nvCxnSpPr>
        <p:spPr>
          <a:xfrm>
            <a:off x="7411887" y="2100586"/>
            <a:ext cx="0" cy="3312085"/>
          </a:xfrm>
          <a:prstGeom prst="line">
            <a:avLst/>
          </a:prstGeom>
          <a:ln>
            <a:solidFill>
              <a:schemeClr val="bg2">
                <a:lumMod val="90000"/>
              </a:schemeClr>
            </a:solidFill>
          </a:ln>
        </p:spPr>
        <p:style>
          <a:lnRef idx="1">
            <a:schemeClr val="dk1"/>
          </a:lnRef>
          <a:fillRef idx="0">
            <a:schemeClr val="dk1"/>
          </a:fillRef>
          <a:effectRef idx="0">
            <a:schemeClr val="dk1"/>
          </a:effectRef>
          <a:fontRef idx="minor">
            <a:schemeClr val="tx1"/>
          </a:fontRef>
        </p:style>
      </p:cxnSp>
      <p:sp>
        <p:nvSpPr>
          <p:cNvPr id="58" name="Oval 5">
            <a:extLst>
              <a:ext uri="{FF2B5EF4-FFF2-40B4-BE49-F238E27FC236}">
                <a16:creationId xmlns:a16="http://schemas.microsoft.com/office/drawing/2014/main" id="{96ACFC85-5007-4038-8688-4868B38587D1}"/>
              </a:ext>
            </a:extLst>
          </p:cNvPr>
          <p:cNvSpPr/>
          <p:nvPr/>
        </p:nvSpPr>
        <p:spPr>
          <a:xfrm>
            <a:off x="7293384" y="1863581"/>
            <a:ext cx="237005" cy="23700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9" name="Oval 83">
            <a:extLst>
              <a:ext uri="{FF2B5EF4-FFF2-40B4-BE49-F238E27FC236}">
                <a16:creationId xmlns:a16="http://schemas.microsoft.com/office/drawing/2014/main" id="{51F05F36-1AB5-488A-B787-21ED2444A187}"/>
              </a:ext>
            </a:extLst>
          </p:cNvPr>
          <p:cNvSpPr/>
          <p:nvPr/>
        </p:nvSpPr>
        <p:spPr>
          <a:xfrm>
            <a:off x="7293384" y="3046611"/>
            <a:ext cx="237005" cy="237005"/>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0" name="Oval 84">
            <a:extLst>
              <a:ext uri="{FF2B5EF4-FFF2-40B4-BE49-F238E27FC236}">
                <a16:creationId xmlns:a16="http://schemas.microsoft.com/office/drawing/2014/main" id="{45796F69-D836-4C00-B241-DA158845053F}"/>
              </a:ext>
            </a:extLst>
          </p:cNvPr>
          <p:cNvSpPr/>
          <p:nvPr/>
        </p:nvSpPr>
        <p:spPr>
          <a:xfrm>
            <a:off x="7293384" y="4229641"/>
            <a:ext cx="237005" cy="237005"/>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1" name="Oval 85">
            <a:extLst>
              <a:ext uri="{FF2B5EF4-FFF2-40B4-BE49-F238E27FC236}">
                <a16:creationId xmlns:a16="http://schemas.microsoft.com/office/drawing/2014/main" id="{9FE6A796-476C-4211-9FF9-261D99D10C2B}"/>
              </a:ext>
            </a:extLst>
          </p:cNvPr>
          <p:cNvSpPr/>
          <p:nvPr/>
        </p:nvSpPr>
        <p:spPr>
          <a:xfrm>
            <a:off x="7293384" y="5412671"/>
            <a:ext cx="237005" cy="237005"/>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cxnSp>
        <p:nvCxnSpPr>
          <p:cNvPr id="62" name="Straight Connector 9">
            <a:extLst>
              <a:ext uri="{FF2B5EF4-FFF2-40B4-BE49-F238E27FC236}">
                <a16:creationId xmlns:a16="http://schemas.microsoft.com/office/drawing/2014/main" id="{5BE5CB28-8BC5-43A9-82C9-92B6A5D11FAB}"/>
              </a:ext>
            </a:extLst>
          </p:cNvPr>
          <p:cNvCxnSpPr>
            <a:cxnSpLocks/>
          </p:cNvCxnSpPr>
          <p:nvPr/>
        </p:nvCxnSpPr>
        <p:spPr>
          <a:xfrm>
            <a:off x="6955528" y="3756628"/>
            <a:ext cx="456358" cy="0"/>
          </a:xfrm>
          <a:prstGeom prst="line">
            <a:avLst/>
          </a:prstGeom>
          <a:ln>
            <a:solidFill>
              <a:schemeClr val="bg2">
                <a:lumMod val="90000"/>
              </a:schemeClr>
            </a:solidFill>
          </a:ln>
        </p:spPr>
        <p:style>
          <a:lnRef idx="1">
            <a:schemeClr val="dk1"/>
          </a:lnRef>
          <a:fillRef idx="0">
            <a:schemeClr val="dk1"/>
          </a:fillRef>
          <a:effectRef idx="0">
            <a:schemeClr val="dk1"/>
          </a:effectRef>
          <a:fontRef idx="minor">
            <a:schemeClr val="tx1"/>
          </a:fontRef>
        </p:style>
      </p:cxnSp>
      <p:cxnSp>
        <p:nvCxnSpPr>
          <p:cNvPr id="63" name="Straight Connector 91">
            <a:extLst>
              <a:ext uri="{FF2B5EF4-FFF2-40B4-BE49-F238E27FC236}">
                <a16:creationId xmlns:a16="http://schemas.microsoft.com/office/drawing/2014/main" id="{D62DBE7A-B394-407B-848F-F63F9A3BC158}"/>
              </a:ext>
            </a:extLst>
          </p:cNvPr>
          <p:cNvCxnSpPr/>
          <p:nvPr/>
        </p:nvCxnSpPr>
        <p:spPr>
          <a:xfrm flipV="1">
            <a:off x="4965643" y="2100586"/>
            <a:ext cx="0" cy="3312085"/>
          </a:xfrm>
          <a:prstGeom prst="line">
            <a:avLst/>
          </a:prstGeom>
          <a:ln>
            <a:solidFill>
              <a:schemeClr val="bg2">
                <a:lumMod val="90000"/>
              </a:schemeClr>
            </a:solidFill>
          </a:ln>
        </p:spPr>
        <p:style>
          <a:lnRef idx="1">
            <a:schemeClr val="dk1"/>
          </a:lnRef>
          <a:fillRef idx="0">
            <a:schemeClr val="dk1"/>
          </a:fillRef>
          <a:effectRef idx="0">
            <a:schemeClr val="dk1"/>
          </a:effectRef>
          <a:fontRef idx="minor">
            <a:schemeClr val="tx1"/>
          </a:fontRef>
        </p:style>
      </p:cxnSp>
      <p:sp>
        <p:nvSpPr>
          <p:cNvPr id="64" name="Oval 87">
            <a:extLst>
              <a:ext uri="{FF2B5EF4-FFF2-40B4-BE49-F238E27FC236}">
                <a16:creationId xmlns:a16="http://schemas.microsoft.com/office/drawing/2014/main" id="{EB62CF98-04E9-46C3-AD01-C68EAED42249}"/>
              </a:ext>
            </a:extLst>
          </p:cNvPr>
          <p:cNvSpPr/>
          <p:nvPr/>
        </p:nvSpPr>
        <p:spPr>
          <a:xfrm rot="10800000">
            <a:off x="4847141" y="5412671"/>
            <a:ext cx="237005" cy="237005"/>
          </a:xfrm>
          <a:prstGeom prst="ellipse">
            <a:avLst/>
          </a:prstGeom>
          <a:solidFill>
            <a:srgbClr val="EB1E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5" name="Oval 88">
            <a:extLst>
              <a:ext uri="{FF2B5EF4-FFF2-40B4-BE49-F238E27FC236}">
                <a16:creationId xmlns:a16="http://schemas.microsoft.com/office/drawing/2014/main" id="{C1093E01-8044-4996-AB34-9D300FCF49AE}"/>
              </a:ext>
            </a:extLst>
          </p:cNvPr>
          <p:cNvSpPr/>
          <p:nvPr/>
        </p:nvSpPr>
        <p:spPr>
          <a:xfrm rot="10800000">
            <a:off x="4847141" y="4229641"/>
            <a:ext cx="237005" cy="23700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6" name="Oval 89">
            <a:extLst>
              <a:ext uri="{FF2B5EF4-FFF2-40B4-BE49-F238E27FC236}">
                <a16:creationId xmlns:a16="http://schemas.microsoft.com/office/drawing/2014/main" id="{362F6368-7357-452D-AAD7-6B0527F2DF9C}"/>
              </a:ext>
            </a:extLst>
          </p:cNvPr>
          <p:cNvSpPr/>
          <p:nvPr/>
        </p:nvSpPr>
        <p:spPr>
          <a:xfrm rot="10800000">
            <a:off x="4847141" y="3046611"/>
            <a:ext cx="237005" cy="23700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7" name="Oval 90">
            <a:extLst>
              <a:ext uri="{FF2B5EF4-FFF2-40B4-BE49-F238E27FC236}">
                <a16:creationId xmlns:a16="http://schemas.microsoft.com/office/drawing/2014/main" id="{842F2CA0-E5C7-4AD4-A1BA-19F435B08A28}"/>
              </a:ext>
            </a:extLst>
          </p:cNvPr>
          <p:cNvSpPr/>
          <p:nvPr/>
        </p:nvSpPr>
        <p:spPr>
          <a:xfrm rot="10800000">
            <a:off x="4847141" y="1863581"/>
            <a:ext cx="237005" cy="23700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cxnSp>
        <p:nvCxnSpPr>
          <p:cNvPr id="68" name="Straight Connector 92">
            <a:extLst>
              <a:ext uri="{FF2B5EF4-FFF2-40B4-BE49-F238E27FC236}">
                <a16:creationId xmlns:a16="http://schemas.microsoft.com/office/drawing/2014/main" id="{9E186F2C-73F1-4FF1-AE76-4A4A4A5882C5}"/>
              </a:ext>
            </a:extLst>
          </p:cNvPr>
          <p:cNvCxnSpPr/>
          <p:nvPr/>
        </p:nvCxnSpPr>
        <p:spPr>
          <a:xfrm rot="10800000" flipV="1">
            <a:off x="4965644" y="3756627"/>
            <a:ext cx="456358" cy="1"/>
          </a:xfrm>
          <a:prstGeom prst="line">
            <a:avLst/>
          </a:prstGeom>
          <a:ln>
            <a:solidFill>
              <a:schemeClr val="bg2">
                <a:lumMod val="90000"/>
              </a:schemeClr>
            </a:solidFill>
          </a:ln>
        </p:spPr>
        <p:style>
          <a:lnRef idx="1">
            <a:schemeClr val="dk1"/>
          </a:lnRef>
          <a:fillRef idx="0">
            <a:schemeClr val="dk1"/>
          </a:fillRef>
          <a:effectRef idx="0">
            <a:schemeClr val="dk1"/>
          </a:effectRef>
          <a:fontRef idx="minor">
            <a:schemeClr val="tx1"/>
          </a:fontRef>
        </p:style>
      </p:cxnSp>
      <p:grpSp>
        <p:nvGrpSpPr>
          <p:cNvPr id="69" name="Group 2">
            <a:extLst>
              <a:ext uri="{FF2B5EF4-FFF2-40B4-BE49-F238E27FC236}">
                <a16:creationId xmlns:a16="http://schemas.microsoft.com/office/drawing/2014/main" id="{25B489D2-2CC4-4A0A-8471-A30E679359DA}"/>
              </a:ext>
            </a:extLst>
          </p:cNvPr>
          <p:cNvGrpSpPr/>
          <p:nvPr/>
        </p:nvGrpSpPr>
        <p:grpSpPr>
          <a:xfrm>
            <a:off x="7997445" y="1513678"/>
            <a:ext cx="3195918" cy="936812"/>
            <a:chOff x="5692588" y="1560606"/>
            <a:chExt cx="3195918" cy="936812"/>
          </a:xfrm>
        </p:grpSpPr>
        <p:sp>
          <p:nvSpPr>
            <p:cNvPr id="70" name="Rectangle: Rounded Corners 32">
              <a:extLst>
                <a:ext uri="{FF2B5EF4-FFF2-40B4-BE49-F238E27FC236}">
                  <a16:creationId xmlns:a16="http://schemas.microsoft.com/office/drawing/2014/main" id="{D6391E66-8D4E-443D-AC84-AB2DDD9413F4}"/>
                </a:ext>
              </a:extLst>
            </p:cNvPr>
            <p:cNvSpPr/>
            <p:nvPr/>
          </p:nvSpPr>
          <p:spPr>
            <a:xfrm>
              <a:off x="5800164" y="1625600"/>
              <a:ext cx="3088342" cy="806824"/>
            </a:xfrm>
            <a:prstGeom prst="roundRect">
              <a:avLst>
                <a:gd name="adj" fmla="val 50000"/>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1" name="Rectangle: Rounded Corners 33">
              <a:extLst>
                <a:ext uri="{FF2B5EF4-FFF2-40B4-BE49-F238E27FC236}">
                  <a16:creationId xmlns:a16="http://schemas.microsoft.com/office/drawing/2014/main" id="{91328DEE-64E0-4057-9564-2A7A73682C07}"/>
                </a:ext>
              </a:extLst>
            </p:cNvPr>
            <p:cNvSpPr/>
            <p:nvPr/>
          </p:nvSpPr>
          <p:spPr>
            <a:xfrm>
              <a:off x="6279776" y="1780241"/>
              <a:ext cx="2420879" cy="497542"/>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b="1" dirty="0"/>
            </a:p>
            <a:p>
              <a:pPr algn="ctr"/>
              <a:r>
                <a:rPr lang="de-DE" sz="2000" dirty="0" err="1">
                  <a:solidFill>
                    <a:schemeClr val="tx1"/>
                  </a:solidFill>
                  <a:effectLst>
                    <a:outerShdw blurRad="38100" dist="38100" dir="2700000" algn="tl">
                      <a:srgbClr val="000000">
                        <a:alpha val="43137"/>
                      </a:srgbClr>
                    </a:outerShdw>
                  </a:effectLst>
                </a:rPr>
                <a:t>Clearly</a:t>
              </a:r>
              <a:endParaRPr lang="de-DE" sz="2000" dirty="0">
                <a:solidFill>
                  <a:schemeClr val="tx1"/>
                </a:solidFill>
                <a:effectLst>
                  <a:outerShdw blurRad="38100" dist="38100" dir="2700000" algn="tl">
                    <a:srgbClr val="000000">
                      <a:alpha val="43137"/>
                    </a:srgbClr>
                  </a:outerShdw>
                </a:effectLst>
              </a:endParaRPr>
            </a:p>
            <a:p>
              <a:pPr algn="ctr"/>
              <a:endParaRPr lang="en-US" dirty="0">
                <a:solidFill>
                  <a:prstClr val="white"/>
                </a:solidFill>
              </a:endParaRPr>
            </a:p>
          </p:txBody>
        </p:sp>
        <p:sp>
          <p:nvSpPr>
            <p:cNvPr id="72" name="Oval 34">
              <a:extLst>
                <a:ext uri="{FF2B5EF4-FFF2-40B4-BE49-F238E27FC236}">
                  <a16:creationId xmlns:a16="http://schemas.microsoft.com/office/drawing/2014/main" id="{9BF2375C-B24E-42E1-A2CB-39E4656FC0AB}"/>
                </a:ext>
              </a:extLst>
            </p:cNvPr>
            <p:cNvSpPr/>
            <p:nvPr/>
          </p:nvSpPr>
          <p:spPr>
            <a:xfrm>
              <a:off x="5692588" y="1560606"/>
              <a:ext cx="936812" cy="936812"/>
            </a:xfrm>
            <a:prstGeom prst="ellipse">
              <a:avLst/>
            </a:prstGeom>
            <a:solidFill>
              <a:srgbClr val="F1EF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7" name="Oval 35">
              <a:extLst>
                <a:ext uri="{FF2B5EF4-FFF2-40B4-BE49-F238E27FC236}">
                  <a16:creationId xmlns:a16="http://schemas.microsoft.com/office/drawing/2014/main" id="{8099A731-B5C7-4F93-A3D6-6483DB997CEB}"/>
                </a:ext>
              </a:extLst>
            </p:cNvPr>
            <p:cNvSpPr/>
            <p:nvPr/>
          </p:nvSpPr>
          <p:spPr>
            <a:xfrm>
              <a:off x="5692588" y="1625600"/>
              <a:ext cx="806824" cy="80682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bg2"/>
                  </a:solidFill>
                </a:rPr>
                <a:t>5</a:t>
              </a:r>
            </a:p>
          </p:txBody>
        </p:sp>
      </p:grpSp>
      <p:grpSp>
        <p:nvGrpSpPr>
          <p:cNvPr id="94" name="Group 38">
            <a:extLst>
              <a:ext uri="{FF2B5EF4-FFF2-40B4-BE49-F238E27FC236}">
                <a16:creationId xmlns:a16="http://schemas.microsoft.com/office/drawing/2014/main" id="{FC15EDA3-6A8C-46AD-8399-97EB8D372768}"/>
              </a:ext>
            </a:extLst>
          </p:cNvPr>
          <p:cNvGrpSpPr/>
          <p:nvPr/>
        </p:nvGrpSpPr>
        <p:grpSpPr>
          <a:xfrm>
            <a:off x="7997445" y="2696708"/>
            <a:ext cx="3195918" cy="936812"/>
            <a:chOff x="5692588" y="1560606"/>
            <a:chExt cx="3195918" cy="936812"/>
          </a:xfrm>
        </p:grpSpPr>
        <p:sp>
          <p:nvSpPr>
            <p:cNvPr id="115" name="Rectangle: Rounded Corners 39">
              <a:extLst>
                <a:ext uri="{FF2B5EF4-FFF2-40B4-BE49-F238E27FC236}">
                  <a16:creationId xmlns:a16="http://schemas.microsoft.com/office/drawing/2014/main" id="{EF7DAA5C-5564-4158-B938-3E3452D86A0E}"/>
                </a:ext>
              </a:extLst>
            </p:cNvPr>
            <p:cNvSpPr/>
            <p:nvPr/>
          </p:nvSpPr>
          <p:spPr>
            <a:xfrm>
              <a:off x="5800164" y="1625600"/>
              <a:ext cx="3088342" cy="806824"/>
            </a:xfrm>
            <a:prstGeom prst="roundRect">
              <a:avLst>
                <a:gd name="adj" fmla="val 50000"/>
              </a:avLst>
            </a:prstGeom>
            <a:no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16" name="Rectangle: Rounded Corners 40">
              <a:extLst>
                <a:ext uri="{FF2B5EF4-FFF2-40B4-BE49-F238E27FC236}">
                  <a16:creationId xmlns:a16="http://schemas.microsoft.com/office/drawing/2014/main" id="{6C997F90-A564-40CB-B6BC-8A968C77CA0C}"/>
                </a:ext>
              </a:extLst>
            </p:cNvPr>
            <p:cNvSpPr/>
            <p:nvPr/>
          </p:nvSpPr>
          <p:spPr>
            <a:xfrm>
              <a:off x="6279776" y="1780241"/>
              <a:ext cx="2420879" cy="497542"/>
            </a:xfrm>
            <a:prstGeom prst="roundRect">
              <a:avLst>
                <a:gd name="adj" fmla="val 5000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b="1" dirty="0"/>
            </a:p>
            <a:p>
              <a:pPr algn="ctr"/>
              <a:r>
                <a:rPr lang="de-DE" sz="2000" dirty="0">
                  <a:solidFill>
                    <a:schemeClr val="tx1"/>
                  </a:solidFill>
                  <a:effectLst>
                    <a:outerShdw blurRad="38100" dist="38100" dir="2700000" algn="tl">
                      <a:srgbClr val="000000">
                        <a:alpha val="43137"/>
                      </a:srgbClr>
                    </a:outerShdw>
                  </a:effectLst>
                </a:rPr>
                <a:t>Keep </a:t>
              </a:r>
              <a:r>
                <a:rPr lang="de-DE" sz="2000" dirty="0" err="1">
                  <a:solidFill>
                    <a:schemeClr val="tx1"/>
                  </a:solidFill>
                  <a:effectLst>
                    <a:outerShdw blurRad="38100" dist="38100" dir="2700000" algn="tl">
                      <a:srgbClr val="000000">
                        <a:alpha val="43137"/>
                      </a:srgbClr>
                    </a:outerShdw>
                  </a:effectLst>
                </a:rPr>
                <a:t>it</a:t>
              </a:r>
              <a:r>
                <a:rPr lang="de-DE" sz="2000" dirty="0">
                  <a:solidFill>
                    <a:schemeClr val="tx1"/>
                  </a:solidFill>
                  <a:effectLst>
                    <a:outerShdw blurRad="38100" dist="38100" dir="2700000" algn="tl">
                      <a:srgbClr val="000000">
                        <a:alpha val="43137"/>
                      </a:srgbClr>
                    </a:outerShdw>
                  </a:effectLst>
                </a:rPr>
                <a:t> simple</a:t>
              </a:r>
            </a:p>
            <a:p>
              <a:pPr algn="ctr"/>
              <a:endParaRPr lang="en-US" dirty="0">
                <a:solidFill>
                  <a:prstClr val="white"/>
                </a:solidFill>
              </a:endParaRPr>
            </a:p>
          </p:txBody>
        </p:sp>
        <p:sp>
          <p:nvSpPr>
            <p:cNvPr id="117" name="Oval 41">
              <a:extLst>
                <a:ext uri="{FF2B5EF4-FFF2-40B4-BE49-F238E27FC236}">
                  <a16:creationId xmlns:a16="http://schemas.microsoft.com/office/drawing/2014/main" id="{9ECCCC11-F355-49CA-9FEC-D7D765F56BE2}"/>
                </a:ext>
              </a:extLst>
            </p:cNvPr>
            <p:cNvSpPr/>
            <p:nvPr/>
          </p:nvSpPr>
          <p:spPr>
            <a:xfrm>
              <a:off x="5692588" y="1560606"/>
              <a:ext cx="936812" cy="936812"/>
            </a:xfrm>
            <a:prstGeom prst="ellipse">
              <a:avLst/>
            </a:prstGeom>
            <a:solidFill>
              <a:srgbClr val="F1EF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18" name="Oval 72">
              <a:extLst>
                <a:ext uri="{FF2B5EF4-FFF2-40B4-BE49-F238E27FC236}">
                  <a16:creationId xmlns:a16="http://schemas.microsoft.com/office/drawing/2014/main" id="{8ADA7973-EB39-4757-A689-EB64D685ACED}"/>
                </a:ext>
              </a:extLst>
            </p:cNvPr>
            <p:cNvSpPr/>
            <p:nvPr/>
          </p:nvSpPr>
          <p:spPr>
            <a:xfrm>
              <a:off x="5692588" y="1625600"/>
              <a:ext cx="806824" cy="806824"/>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bg2"/>
                  </a:solidFill>
                </a:rPr>
                <a:t>6</a:t>
              </a:r>
            </a:p>
          </p:txBody>
        </p:sp>
      </p:grpSp>
      <p:grpSp>
        <p:nvGrpSpPr>
          <p:cNvPr id="119" name="Group 73">
            <a:extLst>
              <a:ext uri="{FF2B5EF4-FFF2-40B4-BE49-F238E27FC236}">
                <a16:creationId xmlns:a16="http://schemas.microsoft.com/office/drawing/2014/main" id="{6A968ABF-D362-4FD0-B330-BFB4C2906CAA}"/>
              </a:ext>
            </a:extLst>
          </p:cNvPr>
          <p:cNvGrpSpPr/>
          <p:nvPr/>
        </p:nvGrpSpPr>
        <p:grpSpPr>
          <a:xfrm>
            <a:off x="7997445" y="3879738"/>
            <a:ext cx="3195918" cy="936812"/>
            <a:chOff x="5692588" y="1560606"/>
            <a:chExt cx="3195918" cy="936812"/>
          </a:xfrm>
        </p:grpSpPr>
        <p:sp>
          <p:nvSpPr>
            <p:cNvPr id="120" name="Rectangle: Rounded Corners 74">
              <a:extLst>
                <a:ext uri="{FF2B5EF4-FFF2-40B4-BE49-F238E27FC236}">
                  <a16:creationId xmlns:a16="http://schemas.microsoft.com/office/drawing/2014/main" id="{8D4F3653-381C-442F-A7FA-3C7A6CC00AF1}"/>
                </a:ext>
              </a:extLst>
            </p:cNvPr>
            <p:cNvSpPr/>
            <p:nvPr/>
          </p:nvSpPr>
          <p:spPr>
            <a:xfrm>
              <a:off x="5800164" y="1625600"/>
              <a:ext cx="3088342" cy="806824"/>
            </a:xfrm>
            <a:prstGeom prst="roundRect">
              <a:avLst>
                <a:gd name="adj" fmla="val 50000"/>
              </a:avLst>
            </a:prstGeom>
            <a:no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21" name="Rectangle: Rounded Corners 75">
              <a:extLst>
                <a:ext uri="{FF2B5EF4-FFF2-40B4-BE49-F238E27FC236}">
                  <a16:creationId xmlns:a16="http://schemas.microsoft.com/office/drawing/2014/main" id="{BD50A0A0-2FA1-49D0-8886-3E757F666345}"/>
                </a:ext>
              </a:extLst>
            </p:cNvPr>
            <p:cNvSpPr/>
            <p:nvPr/>
          </p:nvSpPr>
          <p:spPr>
            <a:xfrm>
              <a:off x="6279776" y="1780241"/>
              <a:ext cx="2420879" cy="497542"/>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effectLst>
                    <a:outerShdw blurRad="38100" dist="38100" dir="2700000" algn="tl">
                      <a:srgbClr val="000000">
                        <a:alpha val="43137"/>
                      </a:srgbClr>
                    </a:outerShdw>
                  </a:effectLst>
                </a:rPr>
                <a:t>Style</a:t>
              </a:r>
            </a:p>
          </p:txBody>
        </p:sp>
        <p:sp>
          <p:nvSpPr>
            <p:cNvPr id="122" name="Oval 76">
              <a:extLst>
                <a:ext uri="{FF2B5EF4-FFF2-40B4-BE49-F238E27FC236}">
                  <a16:creationId xmlns:a16="http://schemas.microsoft.com/office/drawing/2014/main" id="{5502FCE7-DDB5-40C5-8BAE-25BF0A90D05A}"/>
                </a:ext>
              </a:extLst>
            </p:cNvPr>
            <p:cNvSpPr/>
            <p:nvPr/>
          </p:nvSpPr>
          <p:spPr>
            <a:xfrm>
              <a:off x="5692588" y="1560606"/>
              <a:ext cx="936812" cy="936812"/>
            </a:xfrm>
            <a:prstGeom prst="ellipse">
              <a:avLst/>
            </a:prstGeom>
            <a:solidFill>
              <a:srgbClr val="F1EF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23" name="Oval 77">
              <a:extLst>
                <a:ext uri="{FF2B5EF4-FFF2-40B4-BE49-F238E27FC236}">
                  <a16:creationId xmlns:a16="http://schemas.microsoft.com/office/drawing/2014/main" id="{392B0DEC-FAAA-4D26-8F4B-2CD9CD11400F}"/>
                </a:ext>
              </a:extLst>
            </p:cNvPr>
            <p:cNvSpPr/>
            <p:nvPr/>
          </p:nvSpPr>
          <p:spPr>
            <a:xfrm>
              <a:off x="5692588" y="1625600"/>
              <a:ext cx="806824" cy="806824"/>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bg2"/>
                  </a:solidFill>
                </a:rPr>
                <a:t>7</a:t>
              </a:r>
            </a:p>
          </p:txBody>
        </p:sp>
      </p:grpSp>
      <p:grpSp>
        <p:nvGrpSpPr>
          <p:cNvPr id="124" name="Group 78">
            <a:extLst>
              <a:ext uri="{FF2B5EF4-FFF2-40B4-BE49-F238E27FC236}">
                <a16:creationId xmlns:a16="http://schemas.microsoft.com/office/drawing/2014/main" id="{8137010F-35CB-4EAE-972A-F922A05FF84E}"/>
              </a:ext>
            </a:extLst>
          </p:cNvPr>
          <p:cNvGrpSpPr/>
          <p:nvPr/>
        </p:nvGrpSpPr>
        <p:grpSpPr>
          <a:xfrm>
            <a:off x="7997445" y="5062768"/>
            <a:ext cx="3195918" cy="936812"/>
            <a:chOff x="5692588" y="1560606"/>
            <a:chExt cx="3195918" cy="936812"/>
          </a:xfrm>
        </p:grpSpPr>
        <p:sp>
          <p:nvSpPr>
            <p:cNvPr id="125" name="Rectangle: Rounded Corners 79">
              <a:extLst>
                <a:ext uri="{FF2B5EF4-FFF2-40B4-BE49-F238E27FC236}">
                  <a16:creationId xmlns:a16="http://schemas.microsoft.com/office/drawing/2014/main" id="{B74692EB-ACEE-4830-A415-6B5A53B43E4A}"/>
                </a:ext>
              </a:extLst>
            </p:cNvPr>
            <p:cNvSpPr/>
            <p:nvPr/>
          </p:nvSpPr>
          <p:spPr>
            <a:xfrm>
              <a:off x="5800164" y="1625600"/>
              <a:ext cx="3088342" cy="806824"/>
            </a:xfrm>
            <a:prstGeom prst="roundRect">
              <a:avLst>
                <a:gd name="adj" fmla="val 50000"/>
              </a:avLst>
            </a:prstGeom>
            <a:noFill/>
            <a:ln w="571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26" name="Rectangle: Rounded Corners 80">
              <a:extLst>
                <a:ext uri="{FF2B5EF4-FFF2-40B4-BE49-F238E27FC236}">
                  <a16:creationId xmlns:a16="http://schemas.microsoft.com/office/drawing/2014/main" id="{4AE7060D-8CF6-475E-9EC7-EFAF95D4B7A6}"/>
                </a:ext>
              </a:extLst>
            </p:cNvPr>
            <p:cNvSpPr/>
            <p:nvPr/>
          </p:nvSpPr>
          <p:spPr>
            <a:xfrm>
              <a:off x="6279776" y="1780241"/>
              <a:ext cx="2420879" cy="497542"/>
            </a:xfrm>
            <a:prstGeom prst="roundRect">
              <a:avLst>
                <a:gd name="adj"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b="1" dirty="0"/>
            </a:p>
            <a:p>
              <a:pPr algn="ctr"/>
              <a:r>
                <a:rPr lang="de-DE" sz="2000" dirty="0" err="1">
                  <a:solidFill>
                    <a:schemeClr val="tx1"/>
                  </a:solidFill>
                  <a:effectLst>
                    <a:outerShdw blurRad="38100" dist="38100" dir="2700000" algn="tl">
                      <a:srgbClr val="000000">
                        <a:alpha val="43137"/>
                      </a:srgbClr>
                    </a:outerShdw>
                  </a:effectLst>
                </a:rPr>
                <a:t>Accessibility</a:t>
              </a:r>
              <a:endParaRPr lang="de-DE" sz="2000" dirty="0">
                <a:solidFill>
                  <a:schemeClr val="tx1"/>
                </a:solidFill>
                <a:effectLst>
                  <a:outerShdw blurRad="38100" dist="38100" dir="2700000" algn="tl">
                    <a:srgbClr val="000000">
                      <a:alpha val="43137"/>
                    </a:srgbClr>
                  </a:outerShdw>
                </a:effectLst>
              </a:endParaRPr>
            </a:p>
            <a:p>
              <a:pPr algn="ctr"/>
              <a:endParaRPr lang="en-US" dirty="0">
                <a:solidFill>
                  <a:prstClr val="white"/>
                </a:solidFill>
              </a:endParaRPr>
            </a:p>
          </p:txBody>
        </p:sp>
        <p:sp>
          <p:nvSpPr>
            <p:cNvPr id="127" name="Oval 81">
              <a:extLst>
                <a:ext uri="{FF2B5EF4-FFF2-40B4-BE49-F238E27FC236}">
                  <a16:creationId xmlns:a16="http://schemas.microsoft.com/office/drawing/2014/main" id="{B1F29ED1-C215-4A40-BB22-FF444A14D805}"/>
                </a:ext>
              </a:extLst>
            </p:cNvPr>
            <p:cNvSpPr/>
            <p:nvPr/>
          </p:nvSpPr>
          <p:spPr>
            <a:xfrm>
              <a:off x="5692588" y="1560606"/>
              <a:ext cx="936812" cy="936812"/>
            </a:xfrm>
            <a:prstGeom prst="ellipse">
              <a:avLst/>
            </a:prstGeom>
            <a:solidFill>
              <a:srgbClr val="F1EF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28" name="Oval 82">
              <a:extLst>
                <a:ext uri="{FF2B5EF4-FFF2-40B4-BE49-F238E27FC236}">
                  <a16:creationId xmlns:a16="http://schemas.microsoft.com/office/drawing/2014/main" id="{584E7E42-05F7-40B0-AB4B-08534857300F}"/>
                </a:ext>
              </a:extLst>
            </p:cNvPr>
            <p:cNvSpPr/>
            <p:nvPr/>
          </p:nvSpPr>
          <p:spPr>
            <a:xfrm>
              <a:off x="5692588" y="1625600"/>
              <a:ext cx="806824" cy="806824"/>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bg2"/>
                  </a:solidFill>
                </a:rPr>
                <a:t>8</a:t>
              </a:r>
            </a:p>
          </p:txBody>
        </p:sp>
      </p:grpSp>
      <p:grpSp>
        <p:nvGrpSpPr>
          <p:cNvPr id="129" name="Group 94">
            <a:extLst>
              <a:ext uri="{FF2B5EF4-FFF2-40B4-BE49-F238E27FC236}">
                <a16:creationId xmlns:a16="http://schemas.microsoft.com/office/drawing/2014/main" id="{DC9FC2B3-E9FF-4D14-AE08-3BCBC4BA960D}"/>
              </a:ext>
            </a:extLst>
          </p:cNvPr>
          <p:cNvGrpSpPr/>
          <p:nvPr/>
        </p:nvGrpSpPr>
        <p:grpSpPr>
          <a:xfrm flipH="1">
            <a:off x="1184167" y="1513678"/>
            <a:ext cx="3200400" cy="936812"/>
            <a:chOff x="5692588" y="1560606"/>
            <a:chExt cx="3195918" cy="936812"/>
          </a:xfrm>
        </p:grpSpPr>
        <p:sp>
          <p:nvSpPr>
            <p:cNvPr id="130" name="Rectangle: Rounded Corners 110">
              <a:extLst>
                <a:ext uri="{FF2B5EF4-FFF2-40B4-BE49-F238E27FC236}">
                  <a16:creationId xmlns:a16="http://schemas.microsoft.com/office/drawing/2014/main" id="{1EA6C376-E8B3-431B-863E-51A2C872A7EA}"/>
                </a:ext>
              </a:extLst>
            </p:cNvPr>
            <p:cNvSpPr/>
            <p:nvPr/>
          </p:nvSpPr>
          <p:spPr>
            <a:xfrm>
              <a:off x="5800164" y="1625600"/>
              <a:ext cx="3088342" cy="806824"/>
            </a:xfrm>
            <a:prstGeom prst="roundRect">
              <a:avLst>
                <a:gd name="adj" fmla="val 50000"/>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31" name="Rectangle: Rounded Corners 111">
              <a:extLst>
                <a:ext uri="{FF2B5EF4-FFF2-40B4-BE49-F238E27FC236}">
                  <a16:creationId xmlns:a16="http://schemas.microsoft.com/office/drawing/2014/main" id="{86E3D609-39C5-48AB-BBEB-435EFD8F0C1A}"/>
                </a:ext>
              </a:extLst>
            </p:cNvPr>
            <p:cNvSpPr/>
            <p:nvPr/>
          </p:nvSpPr>
          <p:spPr>
            <a:xfrm>
              <a:off x="6279777" y="1768210"/>
              <a:ext cx="2420879" cy="497542"/>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b="1" dirty="0"/>
            </a:p>
            <a:p>
              <a:pPr algn="ctr"/>
              <a:r>
                <a:rPr lang="de-DE" sz="2000" dirty="0">
                  <a:solidFill>
                    <a:sysClr val="windowText" lastClr="000000"/>
                  </a:solidFill>
                  <a:effectLst>
                    <a:outerShdw blurRad="38100" dist="38100" dir="2700000" algn="tl">
                      <a:srgbClr val="000000">
                        <a:alpha val="43137"/>
                      </a:srgbClr>
                    </a:outerShdw>
                  </a:effectLst>
                </a:rPr>
                <a:t>Easy </a:t>
              </a:r>
              <a:r>
                <a:rPr lang="de-DE" sz="2000" dirty="0" err="1">
                  <a:solidFill>
                    <a:sysClr val="windowText" lastClr="000000"/>
                  </a:solidFill>
                  <a:effectLst>
                    <a:outerShdw blurRad="38100" dist="38100" dir="2700000" algn="tl">
                      <a:srgbClr val="000000">
                        <a:alpha val="43137"/>
                      </a:srgbClr>
                    </a:outerShdw>
                  </a:effectLst>
                </a:rPr>
                <a:t>to</a:t>
              </a:r>
              <a:r>
                <a:rPr lang="de-DE" sz="2000" dirty="0">
                  <a:solidFill>
                    <a:sysClr val="windowText" lastClr="000000"/>
                  </a:solidFill>
                  <a:effectLst>
                    <a:outerShdw blurRad="38100" dist="38100" dir="2700000" algn="tl">
                      <a:srgbClr val="000000">
                        <a:alpha val="43137"/>
                      </a:srgbClr>
                    </a:outerShdw>
                  </a:effectLst>
                </a:rPr>
                <a:t> find</a:t>
              </a:r>
            </a:p>
            <a:p>
              <a:pPr algn="ctr"/>
              <a:endParaRPr lang="en-US" dirty="0">
                <a:solidFill>
                  <a:prstClr val="white"/>
                </a:solidFill>
              </a:endParaRPr>
            </a:p>
          </p:txBody>
        </p:sp>
        <p:sp>
          <p:nvSpPr>
            <p:cNvPr id="132" name="Oval 112">
              <a:extLst>
                <a:ext uri="{FF2B5EF4-FFF2-40B4-BE49-F238E27FC236}">
                  <a16:creationId xmlns:a16="http://schemas.microsoft.com/office/drawing/2014/main" id="{1337A2B0-01C0-4E9D-B228-EE1EB83C1A34}"/>
                </a:ext>
              </a:extLst>
            </p:cNvPr>
            <p:cNvSpPr/>
            <p:nvPr/>
          </p:nvSpPr>
          <p:spPr>
            <a:xfrm>
              <a:off x="5692588" y="1560606"/>
              <a:ext cx="936812" cy="936812"/>
            </a:xfrm>
            <a:prstGeom prst="ellipse">
              <a:avLst/>
            </a:prstGeom>
            <a:solidFill>
              <a:srgbClr val="F1EF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33" name="Oval 113">
              <a:extLst>
                <a:ext uri="{FF2B5EF4-FFF2-40B4-BE49-F238E27FC236}">
                  <a16:creationId xmlns:a16="http://schemas.microsoft.com/office/drawing/2014/main" id="{27CFF79C-B611-42C4-BC5F-5B52BCDE0521}"/>
                </a:ext>
              </a:extLst>
            </p:cNvPr>
            <p:cNvSpPr/>
            <p:nvPr/>
          </p:nvSpPr>
          <p:spPr>
            <a:xfrm>
              <a:off x="5692588" y="1625600"/>
              <a:ext cx="806824" cy="8068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bg2"/>
                  </a:solidFill>
                </a:rPr>
                <a:t>1</a:t>
              </a:r>
            </a:p>
          </p:txBody>
        </p:sp>
      </p:grpSp>
      <p:grpSp>
        <p:nvGrpSpPr>
          <p:cNvPr id="134" name="Group 95">
            <a:extLst>
              <a:ext uri="{FF2B5EF4-FFF2-40B4-BE49-F238E27FC236}">
                <a16:creationId xmlns:a16="http://schemas.microsoft.com/office/drawing/2014/main" id="{9C1A9688-D95D-4BD7-9D3D-9897E19B702E}"/>
              </a:ext>
            </a:extLst>
          </p:cNvPr>
          <p:cNvGrpSpPr/>
          <p:nvPr/>
        </p:nvGrpSpPr>
        <p:grpSpPr>
          <a:xfrm flipH="1">
            <a:off x="1184167" y="2696708"/>
            <a:ext cx="3200400" cy="936812"/>
            <a:chOff x="5692588" y="1560606"/>
            <a:chExt cx="3195918" cy="936812"/>
          </a:xfrm>
        </p:grpSpPr>
        <p:sp>
          <p:nvSpPr>
            <p:cNvPr id="135" name="Rectangle: Rounded Corners 106">
              <a:extLst>
                <a:ext uri="{FF2B5EF4-FFF2-40B4-BE49-F238E27FC236}">
                  <a16:creationId xmlns:a16="http://schemas.microsoft.com/office/drawing/2014/main" id="{FBF1A8DF-A213-4C1D-A286-373C5DFD4FD5}"/>
                </a:ext>
              </a:extLst>
            </p:cNvPr>
            <p:cNvSpPr/>
            <p:nvPr/>
          </p:nvSpPr>
          <p:spPr>
            <a:xfrm>
              <a:off x="5800164" y="1625600"/>
              <a:ext cx="3088342" cy="806824"/>
            </a:xfrm>
            <a:prstGeom prst="roundRect">
              <a:avLst>
                <a:gd name="adj" fmla="val 50000"/>
              </a:avLst>
            </a:prstGeom>
            <a:noFill/>
            <a:ln w="571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36" name="Rectangle: Rounded Corners 107">
              <a:extLst>
                <a:ext uri="{FF2B5EF4-FFF2-40B4-BE49-F238E27FC236}">
                  <a16:creationId xmlns:a16="http://schemas.microsoft.com/office/drawing/2014/main" id="{D5A63637-66B2-4A45-B3AA-44F82CE9E153}"/>
                </a:ext>
              </a:extLst>
            </p:cNvPr>
            <p:cNvSpPr/>
            <p:nvPr/>
          </p:nvSpPr>
          <p:spPr>
            <a:xfrm>
              <a:off x="6279776" y="1780241"/>
              <a:ext cx="2420879" cy="497542"/>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b="1" dirty="0"/>
            </a:p>
            <a:p>
              <a:pPr algn="ctr"/>
              <a:r>
                <a:rPr lang="de-DE" sz="2000" dirty="0">
                  <a:solidFill>
                    <a:schemeClr val="tx1"/>
                  </a:solidFill>
                  <a:effectLst>
                    <a:outerShdw blurRad="38100" dist="38100" dir="2700000" algn="tl">
                      <a:srgbClr val="000000">
                        <a:alpha val="43137"/>
                      </a:srgbClr>
                    </a:outerShdw>
                  </a:effectLst>
                </a:rPr>
                <a:t>Easy </a:t>
              </a:r>
              <a:r>
                <a:rPr lang="de-DE" sz="2000" dirty="0" err="1">
                  <a:solidFill>
                    <a:schemeClr val="tx1"/>
                  </a:solidFill>
                  <a:effectLst>
                    <a:outerShdw blurRad="38100" dist="38100" dir="2700000" algn="tl">
                      <a:srgbClr val="000000">
                        <a:alpha val="43137"/>
                      </a:srgbClr>
                    </a:outerShdw>
                  </a:effectLst>
                </a:rPr>
                <a:t>to</a:t>
              </a:r>
              <a:r>
                <a:rPr lang="de-DE" sz="2000" dirty="0">
                  <a:solidFill>
                    <a:schemeClr val="tx1"/>
                  </a:solidFill>
                  <a:effectLst>
                    <a:outerShdw blurRad="38100" dist="38100" dir="2700000" algn="tl">
                      <a:srgbClr val="000000">
                        <a:alpha val="43137"/>
                      </a:srgbClr>
                    </a:outerShdw>
                  </a:effectLst>
                </a:rPr>
                <a:t> </a:t>
              </a:r>
              <a:r>
                <a:rPr lang="de-DE" sz="2000" dirty="0" err="1">
                  <a:solidFill>
                    <a:schemeClr val="tx1"/>
                  </a:solidFill>
                  <a:effectLst>
                    <a:outerShdw blurRad="38100" dist="38100" dir="2700000" algn="tl">
                      <a:srgbClr val="000000">
                        <a:alpha val="43137"/>
                      </a:srgbClr>
                    </a:outerShdw>
                  </a:effectLst>
                </a:rPr>
                <a:t>operate</a:t>
              </a:r>
              <a:endParaRPr lang="de-DE" sz="2000" dirty="0">
                <a:solidFill>
                  <a:schemeClr val="tx1"/>
                </a:solidFill>
                <a:effectLst>
                  <a:outerShdw blurRad="38100" dist="38100" dir="2700000" algn="tl">
                    <a:srgbClr val="000000">
                      <a:alpha val="43137"/>
                    </a:srgbClr>
                  </a:outerShdw>
                </a:effectLst>
              </a:endParaRPr>
            </a:p>
            <a:p>
              <a:pPr algn="ctr"/>
              <a:endParaRPr lang="en-US" dirty="0">
                <a:solidFill>
                  <a:prstClr val="white"/>
                </a:solidFill>
              </a:endParaRPr>
            </a:p>
          </p:txBody>
        </p:sp>
        <p:sp>
          <p:nvSpPr>
            <p:cNvPr id="137" name="Oval 108">
              <a:extLst>
                <a:ext uri="{FF2B5EF4-FFF2-40B4-BE49-F238E27FC236}">
                  <a16:creationId xmlns:a16="http://schemas.microsoft.com/office/drawing/2014/main" id="{4D01C208-F75E-4A44-8B1E-DC8240CCC633}"/>
                </a:ext>
              </a:extLst>
            </p:cNvPr>
            <p:cNvSpPr/>
            <p:nvPr/>
          </p:nvSpPr>
          <p:spPr>
            <a:xfrm>
              <a:off x="5692588" y="1560606"/>
              <a:ext cx="936812" cy="936812"/>
            </a:xfrm>
            <a:prstGeom prst="ellipse">
              <a:avLst/>
            </a:prstGeom>
            <a:solidFill>
              <a:srgbClr val="F1EF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38" name="Oval 109">
              <a:extLst>
                <a:ext uri="{FF2B5EF4-FFF2-40B4-BE49-F238E27FC236}">
                  <a16:creationId xmlns:a16="http://schemas.microsoft.com/office/drawing/2014/main" id="{6073953E-4A49-4F72-B7C8-FB0AFC22AC49}"/>
                </a:ext>
              </a:extLst>
            </p:cNvPr>
            <p:cNvSpPr/>
            <p:nvPr/>
          </p:nvSpPr>
          <p:spPr>
            <a:xfrm>
              <a:off x="5692588" y="1625600"/>
              <a:ext cx="806824" cy="80682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bg2"/>
                  </a:solidFill>
                </a:rPr>
                <a:t>2</a:t>
              </a:r>
            </a:p>
          </p:txBody>
        </p:sp>
      </p:grpSp>
      <p:grpSp>
        <p:nvGrpSpPr>
          <p:cNvPr id="139" name="Group 96">
            <a:extLst>
              <a:ext uri="{FF2B5EF4-FFF2-40B4-BE49-F238E27FC236}">
                <a16:creationId xmlns:a16="http://schemas.microsoft.com/office/drawing/2014/main" id="{6D63C6DA-778A-4579-B5B8-F3375DC57D13}"/>
              </a:ext>
            </a:extLst>
          </p:cNvPr>
          <p:cNvGrpSpPr/>
          <p:nvPr/>
        </p:nvGrpSpPr>
        <p:grpSpPr>
          <a:xfrm flipH="1">
            <a:off x="1184167" y="3879738"/>
            <a:ext cx="3200400" cy="936812"/>
            <a:chOff x="5692588" y="1560606"/>
            <a:chExt cx="3195918" cy="936812"/>
          </a:xfrm>
        </p:grpSpPr>
        <p:sp>
          <p:nvSpPr>
            <p:cNvPr id="140" name="Rectangle: Rounded Corners 102">
              <a:extLst>
                <a:ext uri="{FF2B5EF4-FFF2-40B4-BE49-F238E27FC236}">
                  <a16:creationId xmlns:a16="http://schemas.microsoft.com/office/drawing/2014/main" id="{1F4708C1-1C71-467A-85B2-CDA65977285B}"/>
                </a:ext>
              </a:extLst>
            </p:cNvPr>
            <p:cNvSpPr/>
            <p:nvPr/>
          </p:nvSpPr>
          <p:spPr>
            <a:xfrm>
              <a:off x="5800164" y="1625600"/>
              <a:ext cx="3088342" cy="806824"/>
            </a:xfrm>
            <a:prstGeom prst="roundRect">
              <a:avLst>
                <a:gd name="adj" fmla="val 50000"/>
              </a:avLst>
            </a:prstGeom>
            <a:noFill/>
            <a:ln w="571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black">
                    <a:lumMod val="75000"/>
                    <a:lumOff val="25000"/>
                  </a:prstClr>
                </a:solidFill>
              </a:endParaRPr>
            </a:p>
          </p:txBody>
        </p:sp>
        <p:sp>
          <p:nvSpPr>
            <p:cNvPr id="141" name="Rectangle: Rounded Corners 103">
              <a:extLst>
                <a:ext uri="{FF2B5EF4-FFF2-40B4-BE49-F238E27FC236}">
                  <a16:creationId xmlns:a16="http://schemas.microsoft.com/office/drawing/2014/main" id="{ADF0BAEC-1DB2-4AA4-9BBC-163C3D8CC5AF}"/>
                </a:ext>
              </a:extLst>
            </p:cNvPr>
            <p:cNvSpPr/>
            <p:nvPr/>
          </p:nvSpPr>
          <p:spPr>
            <a:xfrm>
              <a:off x="6279776" y="1780241"/>
              <a:ext cx="2420879" cy="497542"/>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black">
                    <a:lumMod val="75000"/>
                    <a:lumOff val="25000"/>
                  </a:prstClr>
                </a:solidFill>
              </a:endParaRPr>
            </a:p>
            <a:p>
              <a:pPr algn="ctr"/>
              <a:r>
                <a:rPr lang="de-DE" sz="2000" dirty="0" err="1">
                  <a:solidFill>
                    <a:schemeClr val="tx1"/>
                  </a:solidFill>
                  <a:effectLst>
                    <a:outerShdw blurRad="38100" dist="38100" dir="2700000" algn="tl">
                      <a:srgbClr val="000000">
                        <a:alpha val="43137"/>
                      </a:srgbClr>
                    </a:outerShdw>
                  </a:effectLst>
                </a:rPr>
                <a:t>Clickable</a:t>
              </a:r>
              <a:endParaRPr lang="de-DE" sz="2000" dirty="0">
                <a:solidFill>
                  <a:schemeClr val="tx1"/>
                </a:solidFill>
                <a:effectLst>
                  <a:outerShdw blurRad="38100" dist="38100" dir="2700000" algn="tl">
                    <a:srgbClr val="000000">
                      <a:alpha val="43137"/>
                    </a:srgbClr>
                  </a:outerShdw>
                </a:effectLst>
              </a:endParaRPr>
            </a:p>
            <a:p>
              <a:pPr algn="ctr"/>
              <a:endParaRPr lang="en-US" dirty="0">
                <a:solidFill>
                  <a:prstClr val="black">
                    <a:lumMod val="75000"/>
                    <a:lumOff val="25000"/>
                  </a:prstClr>
                </a:solidFill>
              </a:endParaRPr>
            </a:p>
          </p:txBody>
        </p:sp>
        <p:sp>
          <p:nvSpPr>
            <p:cNvPr id="142" name="Oval 104">
              <a:extLst>
                <a:ext uri="{FF2B5EF4-FFF2-40B4-BE49-F238E27FC236}">
                  <a16:creationId xmlns:a16="http://schemas.microsoft.com/office/drawing/2014/main" id="{6CB6581A-A58A-40C4-9311-54E138BFB3B9}"/>
                </a:ext>
              </a:extLst>
            </p:cNvPr>
            <p:cNvSpPr/>
            <p:nvPr/>
          </p:nvSpPr>
          <p:spPr>
            <a:xfrm>
              <a:off x="5692588" y="1560606"/>
              <a:ext cx="936812" cy="936812"/>
            </a:xfrm>
            <a:prstGeom prst="ellipse">
              <a:avLst/>
            </a:prstGeom>
            <a:solidFill>
              <a:srgbClr val="F1EF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black">
                    <a:lumMod val="75000"/>
                    <a:lumOff val="25000"/>
                  </a:prstClr>
                </a:solidFill>
              </a:endParaRPr>
            </a:p>
          </p:txBody>
        </p:sp>
        <p:sp>
          <p:nvSpPr>
            <p:cNvPr id="143" name="Oval 105">
              <a:extLst>
                <a:ext uri="{FF2B5EF4-FFF2-40B4-BE49-F238E27FC236}">
                  <a16:creationId xmlns:a16="http://schemas.microsoft.com/office/drawing/2014/main" id="{E549F4C3-4DAA-421E-B97D-C6C519824ACA}"/>
                </a:ext>
              </a:extLst>
            </p:cNvPr>
            <p:cNvSpPr/>
            <p:nvPr/>
          </p:nvSpPr>
          <p:spPr>
            <a:xfrm>
              <a:off x="5692588" y="1625600"/>
              <a:ext cx="806824" cy="806824"/>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bg2"/>
                  </a:solidFill>
                </a:rPr>
                <a:t>3</a:t>
              </a:r>
            </a:p>
          </p:txBody>
        </p:sp>
      </p:grpSp>
      <p:grpSp>
        <p:nvGrpSpPr>
          <p:cNvPr id="144" name="Group 97">
            <a:extLst>
              <a:ext uri="{FF2B5EF4-FFF2-40B4-BE49-F238E27FC236}">
                <a16:creationId xmlns:a16="http://schemas.microsoft.com/office/drawing/2014/main" id="{1A28A30B-AFD1-4AAB-BB4C-874D21970ED1}"/>
              </a:ext>
            </a:extLst>
          </p:cNvPr>
          <p:cNvGrpSpPr/>
          <p:nvPr/>
        </p:nvGrpSpPr>
        <p:grpSpPr>
          <a:xfrm flipH="1">
            <a:off x="1184167" y="5062768"/>
            <a:ext cx="3200400" cy="936812"/>
            <a:chOff x="5692588" y="1560606"/>
            <a:chExt cx="3195918" cy="936812"/>
          </a:xfrm>
        </p:grpSpPr>
        <p:sp>
          <p:nvSpPr>
            <p:cNvPr id="145" name="Rectangle: Rounded Corners 98">
              <a:extLst>
                <a:ext uri="{FF2B5EF4-FFF2-40B4-BE49-F238E27FC236}">
                  <a16:creationId xmlns:a16="http://schemas.microsoft.com/office/drawing/2014/main" id="{3B6C00CE-1707-48F5-8942-F1B28C0CABFC}"/>
                </a:ext>
              </a:extLst>
            </p:cNvPr>
            <p:cNvSpPr/>
            <p:nvPr/>
          </p:nvSpPr>
          <p:spPr>
            <a:xfrm>
              <a:off x="5800164" y="1625600"/>
              <a:ext cx="3088342" cy="806824"/>
            </a:xfrm>
            <a:prstGeom prst="roundRect">
              <a:avLst>
                <a:gd name="adj" fmla="val 50000"/>
              </a:avLst>
            </a:prstGeom>
            <a:noFill/>
            <a:ln w="57150">
              <a:solidFill>
                <a:srgbClr val="EB1E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46" name="Rectangle: Rounded Corners 99">
              <a:extLst>
                <a:ext uri="{FF2B5EF4-FFF2-40B4-BE49-F238E27FC236}">
                  <a16:creationId xmlns:a16="http://schemas.microsoft.com/office/drawing/2014/main" id="{C338EA2C-F7DB-4D97-8704-B61EFE75841F}"/>
                </a:ext>
              </a:extLst>
            </p:cNvPr>
            <p:cNvSpPr/>
            <p:nvPr/>
          </p:nvSpPr>
          <p:spPr>
            <a:xfrm>
              <a:off x="6279776" y="1780241"/>
              <a:ext cx="2420879" cy="497542"/>
            </a:xfrm>
            <a:prstGeom prst="roundRect">
              <a:avLst>
                <a:gd name="adj" fmla="val 50000"/>
              </a:avLst>
            </a:prstGeom>
            <a:solidFill>
              <a:srgbClr val="EB1E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b="1" dirty="0"/>
            </a:p>
            <a:p>
              <a:pPr algn="ctr"/>
              <a:r>
                <a:rPr lang="de-DE" sz="2000" dirty="0" err="1">
                  <a:solidFill>
                    <a:schemeClr val="tx1"/>
                  </a:solidFill>
                  <a:effectLst>
                    <a:outerShdw blurRad="38100" dist="38100" dir="2700000" algn="tl">
                      <a:srgbClr val="000000">
                        <a:alpha val="43137"/>
                      </a:srgbClr>
                    </a:outerShdw>
                  </a:effectLst>
                </a:rPr>
                <a:t>Consistency</a:t>
              </a:r>
              <a:endParaRPr lang="de-DE" sz="2000" dirty="0">
                <a:solidFill>
                  <a:schemeClr val="tx1"/>
                </a:solidFill>
                <a:effectLst>
                  <a:outerShdw blurRad="38100" dist="38100" dir="2700000" algn="tl">
                    <a:srgbClr val="000000">
                      <a:alpha val="43137"/>
                    </a:srgbClr>
                  </a:outerShdw>
                </a:effectLst>
              </a:endParaRPr>
            </a:p>
            <a:p>
              <a:pPr algn="ctr"/>
              <a:endParaRPr lang="en-US" dirty="0">
                <a:solidFill>
                  <a:prstClr val="white"/>
                </a:solidFill>
              </a:endParaRPr>
            </a:p>
          </p:txBody>
        </p:sp>
        <p:sp>
          <p:nvSpPr>
            <p:cNvPr id="147" name="Oval 100">
              <a:extLst>
                <a:ext uri="{FF2B5EF4-FFF2-40B4-BE49-F238E27FC236}">
                  <a16:creationId xmlns:a16="http://schemas.microsoft.com/office/drawing/2014/main" id="{DA52EB5C-37E7-4E99-AEEC-1432B5C092B8}"/>
                </a:ext>
              </a:extLst>
            </p:cNvPr>
            <p:cNvSpPr/>
            <p:nvPr/>
          </p:nvSpPr>
          <p:spPr>
            <a:xfrm>
              <a:off x="5692588" y="1560606"/>
              <a:ext cx="936812" cy="936812"/>
            </a:xfrm>
            <a:prstGeom prst="ellipse">
              <a:avLst/>
            </a:prstGeom>
            <a:solidFill>
              <a:srgbClr val="F1EF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48" name="Oval 101">
              <a:extLst>
                <a:ext uri="{FF2B5EF4-FFF2-40B4-BE49-F238E27FC236}">
                  <a16:creationId xmlns:a16="http://schemas.microsoft.com/office/drawing/2014/main" id="{92669486-CE2F-4820-A6C2-D58F1781F00F}"/>
                </a:ext>
              </a:extLst>
            </p:cNvPr>
            <p:cNvSpPr/>
            <p:nvPr/>
          </p:nvSpPr>
          <p:spPr>
            <a:xfrm>
              <a:off x="5692588" y="1625600"/>
              <a:ext cx="806824" cy="806824"/>
            </a:xfrm>
            <a:prstGeom prst="ellipse">
              <a:avLst/>
            </a:prstGeom>
            <a:solidFill>
              <a:srgbClr val="EB1E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bg2"/>
                  </a:solidFill>
                </a:rPr>
                <a:t>4</a:t>
              </a:r>
            </a:p>
          </p:txBody>
        </p:sp>
      </p:grpSp>
      <p:sp>
        <p:nvSpPr>
          <p:cNvPr id="149" name="Oval 3">
            <a:extLst>
              <a:ext uri="{FF2B5EF4-FFF2-40B4-BE49-F238E27FC236}">
                <a16:creationId xmlns:a16="http://schemas.microsoft.com/office/drawing/2014/main" id="{BC1B0D95-C1E1-4B2A-BCEF-062193828F12}"/>
              </a:ext>
            </a:extLst>
          </p:cNvPr>
          <p:cNvSpPr/>
          <p:nvPr/>
        </p:nvSpPr>
        <p:spPr>
          <a:xfrm>
            <a:off x="5422003" y="2989866"/>
            <a:ext cx="1533525" cy="1533525"/>
          </a:xfrm>
          <a:prstGeom prst="ellipse">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solidFill>
                <a:prstClr val="white"/>
              </a:solidFill>
            </a:endParaRPr>
          </a:p>
        </p:txBody>
      </p:sp>
      <p:pic>
        <p:nvPicPr>
          <p:cNvPr id="150" name="Graphic 6" descr="Lightbulb">
            <a:extLst>
              <a:ext uri="{FF2B5EF4-FFF2-40B4-BE49-F238E27FC236}">
                <a16:creationId xmlns:a16="http://schemas.microsoft.com/office/drawing/2014/main" id="{CA951519-C171-4077-A68C-7BB7221D5235}"/>
              </a:ext>
            </a:extLst>
          </p:cNvPr>
          <p:cNvPicPr>
            <a:picLocks noChangeAspect="1"/>
          </p:cNvPicPr>
          <p:nvPr/>
        </p:nvPicPr>
        <p:blipFill>
          <a:blip cstate="print">
            <a:extLst>
              <a:ext uri="{28A0092B-C50C-407E-A947-70E740481C1C}">
                <a14:useLocalDpi xmlns:a14="http://schemas.microsoft.com/office/drawing/2010/main" val="0"/>
              </a:ext>
            </a:extLst>
          </a:blip>
          <a:stretch>
            <a:fillRect/>
          </a:stretch>
        </p:blipFill>
        <p:spPr>
          <a:xfrm>
            <a:off x="5731565" y="3299428"/>
            <a:ext cx="914400" cy="914400"/>
          </a:xfrm>
          <a:prstGeom prst="rect">
            <a:avLst/>
          </a:prstGeom>
        </p:spPr>
      </p:pic>
      <p:sp>
        <p:nvSpPr>
          <p:cNvPr id="3" name="Прямоугольник 2"/>
          <p:cNvSpPr/>
          <p:nvPr/>
        </p:nvSpPr>
        <p:spPr>
          <a:xfrm>
            <a:off x="5977217" y="3244334"/>
            <a:ext cx="237566" cy="369332"/>
          </a:xfrm>
          <a:prstGeom prst="rect">
            <a:avLst/>
          </a:prstGeom>
        </p:spPr>
        <p:txBody>
          <a:bodyPr wrap="none">
            <a:spAutoFit/>
          </a:bodyPr>
          <a:lstStyle/>
          <a:p>
            <a:r>
              <a:rPr lang="uk-UA" dirty="0"/>
              <a:t> </a:t>
            </a:r>
          </a:p>
        </p:txBody>
      </p:sp>
      <p:pic>
        <p:nvPicPr>
          <p:cNvPr id="73" name="Рисунок 184"/>
          <p:cNvPicPr>
            <a:picLocks noChangeAspect="1"/>
          </p:cNvPicPr>
          <p:nvPr/>
        </p:nvPicPr>
        <p:blipFill>
          <a:blip r:embed="rId3"/>
          <a:stretch>
            <a:fillRect/>
          </a:stretch>
        </p:blipFill>
        <p:spPr>
          <a:xfrm>
            <a:off x="0" y="6482265"/>
            <a:ext cx="12192000" cy="391792"/>
          </a:xfrm>
          <a:prstGeom prst="rect">
            <a:avLst/>
          </a:prstGeom>
        </p:spPr>
      </p:pic>
    </p:spTree>
    <p:extLst>
      <p:ext uri="{BB962C8B-B14F-4D97-AF65-F5344CB8AC3E}">
        <p14:creationId xmlns:p14="http://schemas.microsoft.com/office/powerpoint/2010/main" val="30107575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Arrow Connector 4">
            <a:extLst>
              <a:ext uri="{FF2B5EF4-FFF2-40B4-BE49-F238E27FC236}">
                <a16:creationId xmlns:a16="http://schemas.microsoft.com/office/drawing/2014/main" id="{CA0CEBF1-2564-45DD-BBE4-8C6A4B248B09}"/>
              </a:ext>
            </a:extLst>
          </p:cNvPr>
          <p:cNvCxnSpPr>
            <a:cxnSpLocks/>
          </p:cNvCxnSpPr>
          <p:nvPr/>
        </p:nvCxnSpPr>
        <p:spPr>
          <a:xfrm>
            <a:off x="683559" y="3604260"/>
            <a:ext cx="10824882" cy="0"/>
          </a:xfrm>
          <a:prstGeom prst="straightConnector1">
            <a:avLst/>
          </a:prstGeom>
          <a:ln w="19050">
            <a:solidFill>
              <a:schemeClr val="bg2">
                <a:lumMod val="90000"/>
              </a:schemeClr>
            </a:solidFill>
            <a:tailEnd type="none"/>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142D44E4-D002-4F84-A9F0-7D152C67DC44}"/>
              </a:ext>
            </a:extLst>
          </p:cNvPr>
          <p:cNvGrpSpPr/>
          <p:nvPr/>
        </p:nvGrpSpPr>
        <p:grpSpPr>
          <a:xfrm>
            <a:off x="838200" y="1158206"/>
            <a:ext cx="2855256" cy="2636554"/>
            <a:chOff x="1470660" y="1158206"/>
            <a:chExt cx="2855256" cy="2636554"/>
          </a:xfrm>
        </p:grpSpPr>
        <p:sp>
          <p:nvSpPr>
            <p:cNvPr id="6" name="Teardrop 5">
              <a:extLst>
                <a:ext uri="{FF2B5EF4-FFF2-40B4-BE49-F238E27FC236}">
                  <a16:creationId xmlns:a16="http://schemas.microsoft.com/office/drawing/2014/main" id="{87103EB0-7999-4007-BD2B-456A8CCBA8B5}"/>
                </a:ext>
              </a:extLst>
            </p:cNvPr>
            <p:cNvSpPr/>
            <p:nvPr/>
          </p:nvSpPr>
          <p:spPr>
            <a:xfrm rot="18900000">
              <a:off x="1470660" y="3413760"/>
              <a:ext cx="381000" cy="381000"/>
            </a:xfrm>
            <a:prstGeom prst="teardrop">
              <a:avLst>
                <a:gd name="adj" fmla="val 20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Arrow: Pentagon 6">
              <a:extLst>
                <a:ext uri="{FF2B5EF4-FFF2-40B4-BE49-F238E27FC236}">
                  <a16:creationId xmlns:a16="http://schemas.microsoft.com/office/drawing/2014/main" id="{CA4DAD17-777F-4545-8955-0D78C554B13D}"/>
                </a:ext>
              </a:extLst>
            </p:cNvPr>
            <p:cNvSpPr/>
            <p:nvPr/>
          </p:nvSpPr>
          <p:spPr>
            <a:xfrm>
              <a:off x="1661159" y="1158206"/>
              <a:ext cx="2664757" cy="662400"/>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2000" b="1" dirty="0">
                <a:solidFill>
                  <a:prstClr val="white"/>
                </a:solidFill>
              </a:endParaRPr>
            </a:p>
            <a:p>
              <a:pPr lvl="0" algn="ctr"/>
              <a:endParaRPr lang="en-US" sz="2000" b="1" dirty="0">
                <a:solidFill>
                  <a:prstClr val="white"/>
                </a:solidFill>
              </a:endParaRPr>
            </a:p>
            <a:p>
              <a:pPr lvl="0" algn="ctr"/>
              <a:r>
                <a:rPr lang="en-US" sz="2000" b="1" dirty="0">
                  <a:solidFill>
                    <a:prstClr val="white"/>
                  </a:solidFill>
                </a:rPr>
                <a:t>Reset button</a:t>
              </a:r>
            </a:p>
            <a:p>
              <a:pPr algn="ctr"/>
              <a:endParaRPr lang="de-DE" sz="2000" b="1" dirty="0">
                <a:effectLst>
                  <a:outerShdw blurRad="38100" dist="38100" dir="2700000" algn="tl">
                    <a:srgbClr val="000000">
                      <a:alpha val="43137"/>
                    </a:srgbClr>
                  </a:outerShdw>
                </a:effectLst>
              </a:endParaRPr>
            </a:p>
            <a:p>
              <a:pPr algn="ctr"/>
              <a:endParaRPr lang="en-US" sz="2000" b="1" dirty="0"/>
            </a:p>
          </p:txBody>
        </p:sp>
        <p:cxnSp>
          <p:nvCxnSpPr>
            <p:cNvPr id="9" name="Straight Connector 8">
              <a:extLst>
                <a:ext uri="{FF2B5EF4-FFF2-40B4-BE49-F238E27FC236}">
                  <a16:creationId xmlns:a16="http://schemas.microsoft.com/office/drawing/2014/main" id="{A5AD8EAA-EBF5-41A7-9DC9-5CA1E3F451A0}"/>
                </a:ext>
              </a:extLst>
            </p:cNvPr>
            <p:cNvCxnSpPr/>
            <p:nvPr/>
          </p:nvCxnSpPr>
          <p:spPr>
            <a:xfrm flipV="1">
              <a:off x="1661160" y="1398648"/>
              <a:ext cx="0" cy="2396112"/>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79" name="Group 78">
            <a:extLst>
              <a:ext uri="{FF2B5EF4-FFF2-40B4-BE49-F238E27FC236}">
                <a16:creationId xmlns:a16="http://schemas.microsoft.com/office/drawing/2014/main" id="{FBCE993A-6684-47AF-9923-562EDC730281}"/>
              </a:ext>
            </a:extLst>
          </p:cNvPr>
          <p:cNvGrpSpPr/>
          <p:nvPr/>
        </p:nvGrpSpPr>
        <p:grpSpPr>
          <a:xfrm>
            <a:off x="4745692" y="1160094"/>
            <a:ext cx="2855256" cy="2634666"/>
            <a:chOff x="1470660" y="1160094"/>
            <a:chExt cx="2855256" cy="2634666"/>
          </a:xfrm>
        </p:grpSpPr>
        <p:sp>
          <p:nvSpPr>
            <p:cNvPr id="80" name="Teardrop 79">
              <a:extLst>
                <a:ext uri="{FF2B5EF4-FFF2-40B4-BE49-F238E27FC236}">
                  <a16:creationId xmlns:a16="http://schemas.microsoft.com/office/drawing/2014/main" id="{CAE73272-56E8-4A4E-AF96-FCFB77EF1185}"/>
                </a:ext>
              </a:extLst>
            </p:cNvPr>
            <p:cNvSpPr/>
            <p:nvPr/>
          </p:nvSpPr>
          <p:spPr>
            <a:xfrm rot="18900000">
              <a:off x="1470660" y="3413760"/>
              <a:ext cx="381000" cy="381000"/>
            </a:xfrm>
            <a:prstGeom prst="teardrop">
              <a:avLst>
                <a:gd name="adj" fmla="val 20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Arrow: Pentagon 80">
              <a:extLst>
                <a:ext uri="{FF2B5EF4-FFF2-40B4-BE49-F238E27FC236}">
                  <a16:creationId xmlns:a16="http://schemas.microsoft.com/office/drawing/2014/main" id="{BAC12B28-12D8-4530-952C-75E49007EEE8}"/>
                </a:ext>
              </a:extLst>
            </p:cNvPr>
            <p:cNvSpPr/>
            <p:nvPr/>
          </p:nvSpPr>
          <p:spPr>
            <a:xfrm>
              <a:off x="1661159" y="1160094"/>
              <a:ext cx="2664757" cy="662400"/>
            </a:xfrm>
            <a:prstGeom prst="homePlat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Too small buttons</a:t>
              </a:r>
            </a:p>
          </p:txBody>
        </p:sp>
        <p:cxnSp>
          <p:nvCxnSpPr>
            <p:cNvPr id="82" name="Straight Connector 81">
              <a:extLst>
                <a:ext uri="{FF2B5EF4-FFF2-40B4-BE49-F238E27FC236}">
                  <a16:creationId xmlns:a16="http://schemas.microsoft.com/office/drawing/2014/main" id="{DB775501-EF40-4CBA-84C4-E2888DC2C83A}"/>
                </a:ext>
              </a:extLst>
            </p:cNvPr>
            <p:cNvCxnSpPr/>
            <p:nvPr/>
          </p:nvCxnSpPr>
          <p:spPr>
            <a:xfrm flipV="1">
              <a:off x="1661160" y="1398648"/>
              <a:ext cx="0" cy="2396112"/>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grpSp>
        <p:nvGrpSpPr>
          <p:cNvPr id="83" name="Group 82">
            <a:extLst>
              <a:ext uri="{FF2B5EF4-FFF2-40B4-BE49-F238E27FC236}">
                <a16:creationId xmlns:a16="http://schemas.microsoft.com/office/drawing/2014/main" id="{8F94D4C9-2046-4073-A3A9-3235517EAAF3}"/>
              </a:ext>
            </a:extLst>
          </p:cNvPr>
          <p:cNvGrpSpPr/>
          <p:nvPr/>
        </p:nvGrpSpPr>
        <p:grpSpPr>
          <a:xfrm>
            <a:off x="8653185" y="1160094"/>
            <a:ext cx="2855254" cy="2634666"/>
            <a:chOff x="1470660" y="1160094"/>
            <a:chExt cx="2855254" cy="2634666"/>
          </a:xfrm>
        </p:grpSpPr>
        <p:sp>
          <p:nvSpPr>
            <p:cNvPr id="84" name="Teardrop 83">
              <a:extLst>
                <a:ext uri="{FF2B5EF4-FFF2-40B4-BE49-F238E27FC236}">
                  <a16:creationId xmlns:a16="http://schemas.microsoft.com/office/drawing/2014/main" id="{40D7A4B2-7564-41A9-AF4C-878613C47E17}"/>
                </a:ext>
              </a:extLst>
            </p:cNvPr>
            <p:cNvSpPr/>
            <p:nvPr/>
          </p:nvSpPr>
          <p:spPr>
            <a:xfrm rot="18900000">
              <a:off x="1470660" y="3413760"/>
              <a:ext cx="381000" cy="381000"/>
            </a:xfrm>
            <a:prstGeom prst="teardrop">
              <a:avLst>
                <a:gd name="adj" fmla="val 20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Arrow: Pentagon 84">
              <a:extLst>
                <a:ext uri="{FF2B5EF4-FFF2-40B4-BE49-F238E27FC236}">
                  <a16:creationId xmlns:a16="http://schemas.microsoft.com/office/drawing/2014/main" id="{F1301490-7258-4B72-9A60-2770C1CD1BD5}"/>
                </a:ext>
              </a:extLst>
            </p:cNvPr>
            <p:cNvSpPr/>
            <p:nvPr/>
          </p:nvSpPr>
          <p:spPr>
            <a:xfrm>
              <a:off x="1661157" y="1160094"/>
              <a:ext cx="2664757" cy="662400"/>
            </a:xfrm>
            <a:prstGeom prst="homePlat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Hard to see buttons</a:t>
              </a:r>
            </a:p>
          </p:txBody>
        </p:sp>
        <p:cxnSp>
          <p:nvCxnSpPr>
            <p:cNvPr id="86" name="Straight Connector 85">
              <a:extLst>
                <a:ext uri="{FF2B5EF4-FFF2-40B4-BE49-F238E27FC236}">
                  <a16:creationId xmlns:a16="http://schemas.microsoft.com/office/drawing/2014/main" id="{0165C08C-8619-4E76-BDDC-C79668C9B309}"/>
                </a:ext>
              </a:extLst>
            </p:cNvPr>
            <p:cNvCxnSpPr/>
            <p:nvPr/>
          </p:nvCxnSpPr>
          <p:spPr>
            <a:xfrm flipV="1">
              <a:off x="1661160" y="1398648"/>
              <a:ext cx="0" cy="2396112"/>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grpSp>
      <p:sp>
        <p:nvSpPr>
          <p:cNvPr id="93" name="Teardrop 92">
            <a:extLst>
              <a:ext uri="{FF2B5EF4-FFF2-40B4-BE49-F238E27FC236}">
                <a16:creationId xmlns:a16="http://schemas.microsoft.com/office/drawing/2014/main" id="{C11AC9DC-0D24-4CB5-AB04-720A7992EF42}"/>
              </a:ext>
            </a:extLst>
          </p:cNvPr>
          <p:cNvSpPr/>
          <p:nvPr/>
        </p:nvSpPr>
        <p:spPr>
          <a:xfrm rot="2700000" flipV="1">
            <a:off x="2791946" y="3429000"/>
            <a:ext cx="381000" cy="380939"/>
          </a:xfrm>
          <a:prstGeom prst="teardrop">
            <a:avLst>
              <a:gd name="adj" fmla="val 20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Arrow: Pentagon 93">
            <a:extLst>
              <a:ext uri="{FF2B5EF4-FFF2-40B4-BE49-F238E27FC236}">
                <a16:creationId xmlns:a16="http://schemas.microsoft.com/office/drawing/2014/main" id="{509EEA27-C1F8-4DA3-912D-708170C63592}"/>
              </a:ext>
            </a:extLst>
          </p:cNvPr>
          <p:cNvSpPr/>
          <p:nvPr/>
        </p:nvSpPr>
        <p:spPr>
          <a:xfrm>
            <a:off x="2982445" y="5340096"/>
            <a:ext cx="2664757" cy="662400"/>
          </a:xfrm>
          <a:prstGeom prst="homePlat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Buttons in the wrong places</a:t>
            </a:r>
          </a:p>
        </p:txBody>
      </p:sp>
      <p:cxnSp>
        <p:nvCxnSpPr>
          <p:cNvPr id="95" name="Straight Connector 94">
            <a:extLst>
              <a:ext uri="{FF2B5EF4-FFF2-40B4-BE49-F238E27FC236}">
                <a16:creationId xmlns:a16="http://schemas.microsoft.com/office/drawing/2014/main" id="{AF0203B2-31A5-4354-9F8F-1A558C355F3E}"/>
              </a:ext>
            </a:extLst>
          </p:cNvPr>
          <p:cNvCxnSpPr/>
          <p:nvPr/>
        </p:nvCxnSpPr>
        <p:spPr>
          <a:xfrm>
            <a:off x="2982446" y="3429000"/>
            <a:ext cx="0" cy="2395728"/>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90" name="Teardrop 89">
            <a:extLst>
              <a:ext uri="{FF2B5EF4-FFF2-40B4-BE49-F238E27FC236}">
                <a16:creationId xmlns:a16="http://schemas.microsoft.com/office/drawing/2014/main" id="{FBA403EE-35F4-4850-AC50-E6898C83F050}"/>
              </a:ext>
            </a:extLst>
          </p:cNvPr>
          <p:cNvSpPr/>
          <p:nvPr/>
        </p:nvSpPr>
        <p:spPr>
          <a:xfrm rot="2700000" flipV="1">
            <a:off x="6699438" y="3429000"/>
            <a:ext cx="381000" cy="380939"/>
          </a:xfrm>
          <a:prstGeom prst="teardrop">
            <a:avLst>
              <a:gd name="adj" fmla="val 20000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Arrow: Pentagon 90">
            <a:extLst>
              <a:ext uri="{FF2B5EF4-FFF2-40B4-BE49-F238E27FC236}">
                <a16:creationId xmlns:a16="http://schemas.microsoft.com/office/drawing/2014/main" id="{A08B301A-52AD-4FF0-B616-63933A7FBA46}"/>
              </a:ext>
            </a:extLst>
          </p:cNvPr>
          <p:cNvSpPr/>
          <p:nvPr/>
        </p:nvSpPr>
        <p:spPr>
          <a:xfrm>
            <a:off x="6889937" y="5340096"/>
            <a:ext cx="2664757" cy="662400"/>
          </a:xfrm>
          <a:prstGeom prst="homePlat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Fancy buttons</a:t>
            </a:r>
          </a:p>
        </p:txBody>
      </p:sp>
      <p:cxnSp>
        <p:nvCxnSpPr>
          <p:cNvPr id="92" name="Straight Connector 91">
            <a:extLst>
              <a:ext uri="{FF2B5EF4-FFF2-40B4-BE49-F238E27FC236}">
                <a16:creationId xmlns:a16="http://schemas.microsoft.com/office/drawing/2014/main" id="{1D144BB8-5F06-4D3F-BBCA-69E1B819E69E}"/>
              </a:ext>
            </a:extLst>
          </p:cNvPr>
          <p:cNvCxnSpPr/>
          <p:nvPr/>
        </p:nvCxnSpPr>
        <p:spPr>
          <a:xfrm>
            <a:off x="6889938" y="3429000"/>
            <a:ext cx="0" cy="2395728"/>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8DE3CA20-FBE8-444F-B4E4-192DD0B00F83}"/>
              </a:ext>
            </a:extLst>
          </p:cNvPr>
          <p:cNvSpPr txBox="1"/>
          <p:nvPr/>
        </p:nvSpPr>
        <p:spPr>
          <a:xfrm>
            <a:off x="5158513" y="1993136"/>
            <a:ext cx="2442435" cy="1015663"/>
          </a:xfrm>
          <a:prstGeom prst="rect">
            <a:avLst/>
          </a:prstGeom>
          <a:noFill/>
        </p:spPr>
        <p:txBody>
          <a:bodyPr wrap="square" lIns="0" rIns="0" rtlCol="0" anchor="t">
            <a:spAutoFit/>
          </a:bodyPr>
          <a:lstStyle/>
          <a:p>
            <a:r>
              <a:rPr lang="uk-UA" sz="1200" dirty="0" err="1"/>
              <a:t>Make</a:t>
            </a:r>
            <a:r>
              <a:rPr lang="uk-UA" sz="1200" dirty="0"/>
              <a:t> </a:t>
            </a:r>
            <a:r>
              <a:rPr lang="uk-UA" sz="1200" dirty="0" err="1"/>
              <a:t>buttons</a:t>
            </a:r>
            <a:r>
              <a:rPr lang="uk-UA" sz="1200" dirty="0"/>
              <a:t> BIG! </a:t>
            </a:r>
            <a:r>
              <a:rPr lang="uk-UA" sz="1200" dirty="0" err="1"/>
              <a:t>When</a:t>
            </a:r>
            <a:r>
              <a:rPr lang="uk-UA" sz="1200" dirty="0"/>
              <a:t> </a:t>
            </a:r>
            <a:r>
              <a:rPr lang="uk-UA" sz="1200" dirty="0" err="1"/>
              <a:t>you</a:t>
            </a:r>
            <a:r>
              <a:rPr lang="uk-UA" sz="1200" dirty="0"/>
              <a:t> </a:t>
            </a:r>
            <a:r>
              <a:rPr lang="uk-UA" sz="1200" dirty="0" err="1"/>
              <a:t>create</a:t>
            </a:r>
            <a:r>
              <a:rPr lang="uk-UA" sz="1200" dirty="0"/>
              <a:t> </a:t>
            </a:r>
            <a:r>
              <a:rPr lang="uk-UA" sz="1200" dirty="0" err="1"/>
              <a:t>website</a:t>
            </a:r>
            <a:r>
              <a:rPr lang="uk-UA" sz="1200" dirty="0"/>
              <a:t> </a:t>
            </a:r>
            <a:r>
              <a:rPr lang="uk-UA" sz="1200" dirty="0" err="1"/>
              <a:t>buttons</a:t>
            </a:r>
            <a:r>
              <a:rPr lang="uk-UA" sz="1200" dirty="0"/>
              <a:t>, </a:t>
            </a:r>
            <a:r>
              <a:rPr lang="uk-UA" sz="1200" dirty="0" err="1"/>
              <a:t>you</a:t>
            </a:r>
            <a:r>
              <a:rPr lang="uk-UA" sz="1200" dirty="0"/>
              <a:t> </a:t>
            </a:r>
            <a:r>
              <a:rPr lang="uk-UA" sz="1200" dirty="0" err="1"/>
              <a:t>should</a:t>
            </a:r>
            <a:r>
              <a:rPr lang="uk-UA" sz="1200" dirty="0"/>
              <a:t> </a:t>
            </a:r>
            <a:r>
              <a:rPr lang="uk-UA" sz="1200" dirty="0" err="1"/>
              <a:t>make</a:t>
            </a:r>
            <a:r>
              <a:rPr lang="uk-UA" sz="1200" dirty="0"/>
              <a:t> </a:t>
            </a:r>
            <a:r>
              <a:rPr lang="uk-UA" sz="1200" dirty="0" err="1"/>
              <a:t>sure</a:t>
            </a:r>
            <a:r>
              <a:rPr lang="uk-UA" sz="1200" dirty="0"/>
              <a:t> </a:t>
            </a:r>
            <a:r>
              <a:rPr lang="uk-UA" sz="1200" dirty="0" err="1"/>
              <a:t>people</a:t>
            </a:r>
            <a:r>
              <a:rPr lang="uk-UA" sz="1200" dirty="0"/>
              <a:t> </a:t>
            </a:r>
            <a:r>
              <a:rPr lang="uk-UA" sz="1200" dirty="0" err="1"/>
              <a:t>can</a:t>
            </a:r>
            <a:r>
              <a:rPr lang="uk-UA" sz="1200" dirty="0"/>
              <a:t> </a:t>
            </a:r>
            <a:r>
              <a:rPr lang="uk-UA" sz="1200" dirty="0" err="1"/>
              <a:t>see</a:t>
            </a:r>
            <a:r>
              <a:rPr lang="uk-UA" sz="1200" dirty="0"/>
              <a:t> </a:t>
            </a:r>
            <a:r>
              <a:rPr lang="uk-UA" sz="1200" dirty="0" err="1"/>
              <a:t>the</a:t>
            </a:r>
            <a:r>
              <a:rPr lang="uk-UA" sz="1200" dirty="0"/>
              <a:t> “</a:t>
            </a:r>
            <a:r>
              <a:rPr lang="uk-UA" sz="1200" dirty="0" err="1"/>
              <a:t>order</a:t>
            </a:r>
            <a:r>
              <a:rPr lang="uk-UA" sz="1200" dirty="0"/>
              <a:t> </a:t>
            </a:r>
            <a:r>
              <a:rPr lang="uk-UA" sz="1200" dirty="0" err="1"/>
              <a:t>now</a:t>
            </a:r>
            <a:r>
              <a:rPr lang="uk-UA" sz="1200" dirty="0"/>
              <a:t>” </a:t>
            </a:r>
            <a:r>
              <a:rPr lang="uk-UA" sz="1200" dirty="0" err="1"/>
              <a:t>buttons</a:t>
            </a:r>
            <a:r>
              <a:rPr lang="uk-UA" sz="1200" dirty="0"/>
              <a:t> </a:t>
            </a:r>
            <a:r>
              <a:rPr lang="uk-UA" sz="1200" dirty="0" err="1"/>
              <a:t>if</a:t>
            </a:r>
            <a:r>
              <a:rPr lang="uk-UA" sz="1200" dirty="0"/>
              <a:t> </a:t>
            </a:r>
            <a:r>
              <a:rPr lang="uk-UA" sz="1200" dirty="0" err="1"/>
              <a:t>you</a:t>
            </a:r>
            <a:r>
              <a:rPr lang="uk-UA" sz="1200" dirty="0"/>
              <a:t> </a:t>
            </a:r>
            <a:r>
              <a:rPr lang="uk-UA" sz="1200" dirty="0" err="1"/>
              <a:t>really</a:t>
            </a:r>
            <a:r>
              <a:rPr lang="uk-UA" sz="1200" dirty="0"/>
              <a:t> </a:t>
            </a:r>
            <a:r>
              <a:rPr lang="uk-UA" sz="1200" dirty="0" err="1"/>
              <a:t>want</a:t>
            </a:r>
            <a:r>
              <a:rPr lang="uk-UA" sz="1200" dirty="0"/>
              <a:t> </a:t>
            </a:r>
            <a:r>
              <a:rPr lang="uk-UA" sz="1200" dirty="0" err="1"/>
              <a:t>them</a:t>
            </a:r>
            <a:r>
              <a:rPr lang="uk-UA" sz="1200" dirty="0"/>
              <a:t> </a:t>
            </a:r>
            <a:r>
              <a:rPr lang="uk-UA" sz="1200" dirty="0" err="1"/>
              <a:t>to</a:t>
            </a:r>
            <a:r>
              <a:rPr lang="uk-UA" sz="1200" dirty="0"/>
              <a:t> </a:t>
            </a:r>
            <a:r>
              <a:rPr lang="uk-UA" sz="1200" dirty="0" err="1"/>
              <a:t>click</a:t>
            </a:r>
            <a:r>
              <a:rPr lang="uk-UA" sz="1200" dirty="0"/>
              <a:t> </a:t>
            </a:r>
            <a:r>
              <a:rPr lang="uk-UA" sz="1200" dirty="0" err="1"/>
              <a:t>it</a:t>
            </a:r>
            <a:r>
              <a:rPr lang="uk-UA" sz="1200" dirty="0"/>
              <a:t>.</a:t>
            </a:r>
          </a:p>
        </p:txBody>
      </p:sp>
      <p:sp>
        <p:nvSpPr>
          <p:cNvPr id="100" name="TextBox 99">
            <a:extLst>
              <a:ext uri="{FF2B5EF4-FFF2-40B4-BE49-F238E27FC236}">
                <a16:creationId xmlns:a16="http://schemas.microsoft.com/office/drawing/2014/main" id="{92DDA87B-D665-482D-8D44-FA79C1055A2B}"/>
              </a:ext>
            </a:extLst>
          </p:cNvPr>
          <p:cNvSpPr txBox="1"/>
          <p:nvPr/>
        </p:nvSpPr>
        <p:spPr>
          <a:xfrm>
            <a:off x="9066006" y="1993136"/>
            <a:ext cx="2442435" cy="830997"/>
          </a:xfrm>
          <a:prstGeom prst="rect">
            <a:avLst/>
          </a:prstGeom>
          <a:noFill/>
        </p:spPr>
        <p:txBody>
          <a:bodyPr wrap="square" lIns="0" rIns="0" rtlCol="0" anchor="t">
            <a:spAutoFit/>
          </a:bodyPr>
          <a:lstStyle/>
          <a:p>
            <a:pPr algn="just"/>
            <a:r>
              <a:rPr lang="uk-UA" sz="1200" dirty="0" err="1"/>
              <a:t>When</a:t>
            </a:r>
            <a:r>
              <a:rPr lang="uk-UA" sz="1200" dirty="0"/>
              <a:t> </a:t>
            </a:r>
            <a:r>
              <a:rPr lang="uk-UA" sz="1200" dirty="0" err="1"/>
              <a:t>you</a:t>
            </a:r>
            <a:r>
              <a:rPr lang="uk-UA" sz="1200" dirty="0"/>
              <a:t> </a:t>
            </a:r>
            <a:r>
              <a:rPr lang="uk-UA" sz="1200" dirty="0" err="1"/>
              <a:t>create</a:t>
            </a:r>
            <a:r>
              <a:rPr lang="uk-UA" sz="1200" dirty="0"/>
              <a:t> </a:t>
            </a:r>
            <a:r>
              <a:rPr lang="uk-UA" sz="1200" dirty="0" err="1"/>
              <a:t>website</a:t>
            </a:r>
            <a:r>
              <a:rPr lang="uk-UA" sz="1200" dirty="0"/>
              <a:t> </a:t>
            </a:r>
            <a:r>
              <a:rPr lang="uk-UA" sz="1200" dirty="0" err="1"/>
              <a:t>buttons</a:t>
            </a:r>
            <a:r>
              <a:rPr lang="uk-UA" sz="1200" dirty="0"/>
              <a:t>, </a:t>
            </a:r>
            <a:r>
              <a:rPr lang="uk-UA" sz="1200" dirty="0" err="1"/>
              <a:t>you</a:t>
            </a:r>
            <a:r>
              <a:rPr lang="uk-UA" sz="1200" dirty="0"/>
              <a:t> </a:t>
            </a:r>
            <a:r>
              <a:rPr lang="uk-UA" sz="1200" dirty="0" err="1"/>
              <a:t>ought</a:t>
            </a:r>
            <a:r>
              <a:rPr lang="uk-UA" sz="1200" dirty="0"/>
              <a:t> </a:t>
            </a:r>
            <a:r>
              <a:rPr lang="uk-UA" sz="1200" dirty="0" err="1"/>
              <a:t>to</a:t>
            </a:r>
            <a:r>
              <a:rPr lang="uk-UA" sz="1200" dirty="0"/>
              <a:t> </a:t>
            </a:r>
            <a:r>
              <a:rPr lang="uk-UA" sz="1200" dirty="0" err="1"/>
              <a:t>notice</a:t>
            </a:r>
            <a:r>
              <a:rPr lang="uk-UA" sz="1200" dirty="0"/>
              <a:t> </a:t>
            </a:r>
            <a:r>
              <a:rPr lang="uk-UA" sz="1200" dirty="0" err="1"/>
              <a:t>that</a:t>
            </a:r>
            <a:r>
              <a:rPr lang="uk-UA" sz="1200" dirty="0"/>
              <a:t> </a:t>
            </a:r>
            <a:r>
              <a:rPr lang="uk-UA" sz="1200" dirty="0" err="1"/>
              <a:t>the</a:t>
            </a:r>
            <a:r>
              <a:rPr lang="uk-UA" sz="1200" dirty="0"/>
              <a:t> </a:t>
            </a:r>
            <a:r>
              <a:rPr lang="uk-UA" sz="1200" dirty="0" err="1"/>
              <a:t>color</a:t>
            </a:r>
            <a:r>
              <a:rPr lang="uk-UA" sz="1200" dirty="0"/>
              <a:t> </a:t>
            </a:r>
            <a:r>
              <a:rPr lang="uk-UA" sz="1200" dirty="0" err="1"/>
              <a:t>of</a:t>
            </a:r>
            <a:r>
              <a:rPr lang="uk-UA" sz="1200" dirty="0"/>
              <a:t> </a:t>
            </a:r>
            <a:r>
              <a:rPr lang="uk-UA" sz="1200" dirty="0" err="1"/>
              <a:t>the</a:t>
            </a:r>
            <a:r>
              <a:rPr lang="uk-UA" sz="1200" dirty="0"/>
              <a:t> </a:t>
            </a:r>
            <a:r>
              <a:rPr lang="uk-UA" sz="1200" dirty="0" err="1"/>
              <a:t>button</a:t>
            </a:r>
            <a:r>
              <a:rPr lang="uk-UA" sz="1200" dirty="0"/>
              <a:t> </a:t>
            </a:r>
            <a:r>
              <a:rPr lang="uk-UA" sz="1200" dirty="0" err="1"/>
              <a:t>should</a:t>
            </a:r>
            <a:r>
              <a:rPr lang="uk-UA" sz="1200" dirty="0"/>
              <a:t> </a:t>
            </a:r>
            <a:r>
              <a:rPr lang="uk-UA" sz="1200" dirty="0" err="1"/>
              <a:t>be</a:t>
            </a:r>
            <a:r>
              <a:rPr lang="uk-UA" sz="1200" dirty="0"/>
              <a:t> </a:t>
            </a:r>
            <a:r>
              <a:rPr lang="uk-UA" sz="1200" dirty="0" err="1"/>
              <a:t>distinctly</a:t>
            </a:r>
            <a:r>
              <a:rPr lang="uk-UA" sz="1200" dirty="0"/>
              <a:t> </a:t>
            </a:r>
            <a:r>
              <a:rPr lang="uk-UA" sz="1200" dirty="0" err="1"/>
              <a:t>separated</a:t>
            </a:r>
            <a:r>
              <a:rPr lang="uk-UA" sz="1200" dirty="0"/>
              <a:t> </a:t>
            </a:r>
            <a:r>
              <a:rPr lang="uk-UA" sz="1200" dirty="0" err="1"/>
              <a:t>from</a:t>
            </a:r>
            <a:r>
              <a:rPr lang="uk-UA" sz="1200" dirty="0"/>
              <a:t> </a:t>
            </a:r>
            <a:r>
              <a:rPr lang="uk-UA" sz="1200" dirty="0" err="1"/>
              <a:t>that</a:t>
            </a:r>
            <a:r>
              <a:rPr lang="uk-UA" sz="1200" dirty="0"/>
              <a:t> </a:t>
            </a:r>
            <a:r>
              <a:rPr lang="uk-UA" sz="1200" dirty="0" err="1"/>
              <a:t>of</a:t>
            </a:r>
            <a:r>
              <a:rPr lang="uk-UA" sz="1200" dirty="0"/>
              <a:t> </a:t>
            </a:r>
            <a:r>
              <a:rPr lang="uk-UA" sz="1200" dirty="0" err="1"/>
              <a:t>the</a:t>
            </a:r>
            <a:r>
              <a:rPr lang="uk-UA" sz="1200" dirty="0"/>
              <a:t> </a:t>
            </a:r>
            <a:r>
              <a:rPr lang="uk-UA" sz="1200" dirty="0" err="1"/>
              <a:t>website</a:t>
            </a:r>
            <a:r>
              <a:rPr lang="uk-UA" sz="1200" dirty="0"/>
              <a:t> </a:t>
            </a:r>
            <a:r>
              <a:rPr lang="uk-UA" sz="1200" dirty="0" err="1"/>
              <a:t>background</a:t>
            </a:r>
            <a:r>
              <a:rPr lang="uk-UA" sz="1200" dirty="0"/>
              <a:t> </a:t>
            </a:r>
            <a:endParaRPr lang="en-US" sz="1200" dirty="0">
              <a:solidFill>
                <a:schemeClr val="tx1">
                  <a:lumMod val="65000"/>
                  <a:lumOff val="35000"/>
                </a:schemeClr>
              </a:solidFill>
            </a:endParaRPr>
          </a:p>
        </p:txBody>
      </p:sp>
      <p:sp>
        <p:nvSpPr>
          <p:cNvPr id="101" name="TextBox 100">
            <a:extLst>
              <a:ext uri="{FF2B5EF4-FFF2-40B4-BE49-F238E27FC236}">
                <a16:creationId xmlns:a16="http://schemas.microsoft.com/office/drawing/2014/main" id="{47F9A863-26BD-4A15-BC6F-E3E3BF36A00B}"/>
              </a:ext>
            </a:extLst>
          </p:cNvPr>
          <p:cNvSpPr txBox="1"/>
          <p:nvPr/>
        </p:nvSpPr>
        <p:spPr>
          <a:xfrm>
            <a:off x="3204767" y="4229596"/>
            <a:ext cx="2442435" cy="830997"/>
          </a:xfrm>
          <a:prstGeom prst="rect">
            <a:avLst/>
          </a:prstGeom>
          <a:noFill/>
        </p:spPr>
        <p:txBody>
          <a:bodyPr wrap="square" lIns="0" rIns="0" rtlCol="0" anchor="t">
            <a:spAutoFit/>
          </a:bodyPr>
          <a:lstStyle/>
          <a:p>
            <a:r>
              <a:rPr lang="uk-UA" sz="1200" dirty="0" err="1"/>
              <a:t>It’s</a:t>
            </a:r>
            <a:r>
              <a:rPr lang="uk-UA" sz="1200" dirty="0"/>
              <a:t> </a:t>
            </a:r>
            <a:r>
              <a:rPr lang="uk-UA" sz="1200" dirty="0" err="1"/>
              <a:t>just</a:t>
            </a:r>
            <a:r>
              <a:rPr lang="uk-UA" sz="1200" dirty="0"/>
              <a:t> </a:t>
            </a:r>
            <a:r>
              <a:rPr lang="uk-UA" sz="1200" dirty="0" err="1"/>
              <a:t>logical</a:t>
            </a:r>
            <a:r>
              <a:rPr lang="uk-UA" sz="1200" dirty="0"/>
              <a:t> </a:t>
            </a:r>
            <a:r>
              <a:rPr lang="uk-UA" sz="1200" dirty="0" err="1"/>
              <a:t>that</a:t>
            </a:r>
            <a:r>
              <a:rPr lang="uk-UA" sz="1200" dirty="0"/>
              <a:t> </a:t>
            </a:r>
            <a:r>
              <a:rPr lang="uk-UA" sz="1200" dirty="0" err="1"/>
              <a:t>buttons</a:t>
            </a:r>
            <a:r>
              <a:rPr lang="uk-UA" sz="1200" dirty="0"/>
              <a:t> </a:t>
            </a:r>
            <a:r>
              <a:rPr lang="uk-UA" sz="1200" dirty="0" err="1"/>
              <a:t>to</a:t>
            </a:r>
            <a:r>
              <a:rPr lang="uk-UA" sz="1200" dirty="0"/>
              <a:t> </a:t>
            </a:r>
            <a:r>
              <a:rPr lang="uk-UA" sz="1200" dirty="0" err="1"/>
              <a:t>move</a:t>
            </a:r>
            <a:r>
              <a:rPr lang="uk-UA" sz="1200" dirty="0"/>
              <a:t> </a:t>
            </a:r>
            <a:r>
              <a:rPr lang="uk-UA" sz="1200" dirty="0" err="1"/>
              <a:t>you</a:t>
            </a:r>
            <a:r>
              <a:rPr lang="uk-UA" sz="1200" dirty="0"/>
              <a:t> </a:t>
            </a:r>
            <a:r>
              <a:rPr lang="uk-UA" sz="1200" dirty="0" err="1"/>
              <a:t>forward</a:t>
            </a:r>
            <a:r>
              <a:rPr lang="uk-UA" sz="1200" dirty="0"/>
              <a:t> </a:t>
            </a:r>
            <a:r>
              <a:rPr lang="uk-UA" sz="1200" dirty="0" err="1"/>
              <a:t>should</a:t>
            </a:r>
            <a:r>
              <a:rPr lang="uk-UA" sz="1200" dirty="0"/>
              <a:t> </a:t>
            </a:r>
            <a:r>
              <a:rPr lang="uk-UA" sz="1200" dirty="0" err="1"/>
              <a:t>be</a:t>
            </a:r>
            <a:r>
              <a:rPr lang="uk-UA" sz="1200" dirty="0"/>
              <a:t> </a:t>
            </a:r>
            <a:r>
              <a:rPr lang="uk-UA" sz="1200" dirty="0" err="1"/>
              <a:t>on</a:t>
            </a:r>
            <a:r>
              <a:rPr lang="uk-UA" sz="1200" dirty="0"/>
              <a:t> </a:t>
            </a:r>
            <a:r>
              <a:rPr lang="uk-UA" sz="1200" dirty="0" err="1"/>
              <a:t>the</a:t>
            </a:r>
            <a:r>
              <a:rPr lang="uk-UA" sz="1200" dirty="0"/>
              <a:t> </a:t>
            </a:r>
            <a:r>
              <a:rPr lang="uk-UA" sz="1200" dirty="0" err="1"/>
              <a:t>right</a:t>
            </a:r>
            <a:r>
              <a:rPr lang="uk-UA" sz="1200" dirty="0"/>
              <a:t>, </a:t>
            </a:r>
            <a:r>
              <a:rPr lang="uk-UA" sz="1200" dirty="0" err="1"/>
              <a:t>and</a:t>
            </a:r>
            <a:r>
              <a:rPr lang="uk-UA" sz="1200" dirty="0"/>
              <a:t> </a:t>
            </a:r>
            <a:r>
              <a:rPr lang="uk-UA" sz="1200" dirty="0" err="1"/>
              <a:t>buttons</a:t>
            </a:r>
            <a:r>
              <a:rPr lang="uk-UA" sz="1200" dirty="0"/>
              <a:t> </a:t>
            </a:r>
            <a:r>
              <a:rPr lang="uk-UA" sz="1200" dirty="0" err="1"/>
              <a:t>to</a:t>
            </a:r>
            <a:r>
              <a:rPr lang="uk-UA" sz="1200" dirty="0"/>
              <a:t> </a:t>
            </a:r>
            <a:r>
              <a:rPr lang="uk-UA" sz="1200" dirty="0" err="1"/>
              <a:t>move</a:t>
            </a:r>
            <a:r>
              <a:rPr lang="uk-UA" sz="1200" dirty="0"/>
              <a:t> </a:t>
            </a:r>
            <a:r>
              <a:rPr lang="uk-UA" sz="1200" dirty="0" err="1"/>
              <a:t>you</a:t>
            </a:r>
            <a:r>
              <a:rPr lang="uk-UA" sz="1200" dirty="0"/>
              <a:t> </a:t>
            </a:r>
            <a:r>
              <a:rPr lang="uk-UA" sz="1200" dirty="0" err="1"/>
              <a:t>backwards</a:t>
            </a:r>
            <a:r>
              <a:rPr lang="uk-UA" sz="1200" dirty="0"/>
              <a:t> </a:t>
            </a:r>
            <a:r>
              <a:rPr lang="uk-UA" sz="1200" dirty="0" err="1"/>
              <a:t>should</a:t>
            </a:r>
            <a:r>
              <a:rPr lang="uk-UA" sz="1200" dirty="0"/>
              <a:t> </a:t>
            </a:r>
            <a:r>
              <a:rPr lang="uk-UA" sz="1200" dirty="0" err="1"/>
              <a:t>be</a:t>
            </a:r>
            <a:r>
              <a:rPr lang="uk-UA" sz="1200" dirty="0"/>
              <a:t> </a:t>
            </a:r>
            <a:r>
              <a:rPr lang="uk-UA" sz="1200" dirty="0" err="1"/>
              <a:t>on</a:t>
            </a:r>
            <a:r>
              <a:rPr lang="uk-UA" sz="1200" dirty="0"/>
              <a:t> </a:t>
            </a:r>
            <a:r>
              <a:rPr lang="uk-UA" sz="1200" dirty="0" err="1"/>
              <a:t>the</a:t>
            </a:r>
            <a:r>
              <a:rPr lang="uk-UA" sz="1200" dirty="0"/>
              <a:t> </a:t>
            </a:r>
            <a:r>
              <a:rPr lang="uk-UA" sz="1200" dirty="0" err="1"/>
              <a:t>left</a:t>
            </a:r>
            <a:r>
              <a:rPr lang="uk-UA" sz="1200" dirty="0"/>
              <a:t>.</a:t>
            </a:r>
          </a:p>
        </p:txBody>
      </p:sp>
      <p:sp>
        <p:nvSpPr>
          <p:cNvPr id="102" name="TextBox 101">
            <a:extLst>
              <a:ext uri="{FF2B5EF4-FFF2-40B4-BE49-F238E27FC236}">
                <a16:creationId xmlns:a16="http://schemas.microsoft.com/office/drawing/2014/main" id="{4FB59A19-5E3E-44E7-B3DB-BA5439D7EA69}"/>
              </a:ext>
            </a:extLst>
          </p:cNvPr>
          <p:cNvSpPr txBox="1"/>
          <p:nvPr/>
        </p:nvSpPr>
        <p:spPr>
          <a:xfrm>
            <a:off x="7112259" y="4236802"/>
            <a:ext cx="2442435" cy="1015663"/>
          </a:xfrm>
          <a:prstGeom prst="rect">
            <a:avLst/>
          </a:prstGeom>
          <a:noFill/>
        </p:spPr>
        <p:txBody>
          <a:bodyPr wrap="square" lIns="0" rIns="0" rtlCol="0" anchor="t">
            <a:spAutoFit/>
          </a:bodyPr>
          <a:lstStyle/>
          <a:p>
            <a:pPr algn="just"/>
            <a:r>
              <a:rPr lang="uk-UA" sz="1200" dirty="0" err="1"/>
              <a:t>In</a:t>
            </a:r>
            <a:r>
              <a:rPr lang="uk-UA" sz="1200" dirty="0"/>
              <a:t> </a:t>
            </a:r>
            <a:r>
              <a:rPr lang="uk-UA" sz="1200" dirty="0" err="1"/>
              <a:t>order</a:t>
            </a:r>
            <a:r>
              <a:rPr lang="uk-UA" sz="1200" dirty="0"/>
              <a:t> </a:t>
            </a:r>
            <a:r>
              <a:rPr lang="uk-UA" sz="1200" dirty="0" err="1"/>
              <a:t>to</a:t>
            </a:r>
            <a:r>
              <a:rPr lang="uk-UA" sz="1200" dirty="0"/>
              <a:t> </a:t>
            </a:r>
            <a:r>
              <a:rPr lang="uk-UA" sz="1200" dirty="0" err="1"/>
              <a:t>be</a:t>
            </a:r>
            <a:r>
              <a:rPr lang="uk-UA" sz="1200" dirty="0"/>
              <a:t> a </a:t>
            </a:r>
            <a:r>
              <a:rPr lang="uk-UA" sz="1200" dirty="0" err="1"/>
              <a:t>seemingly</a:t>
            </a:r>
            <a:r>
              <a:rPr lang="uk-UA" sz="1200" dirty="0"/>
              <a:t> “</a:t>
            </a:r>
            <a:r>
              <a:rPr lang="uk-UA" sz="1200" dirty="0" err="1"/>
              <a:t>original</a:t>
            </a:r>
            <a:r>
              <a:rPr lang="uk-UA" sz="1200" dirty="0"/>
              <a:t>” </a:t>
            </a:r>
            <a:r>
              <a:rPr lang="uk-UA" sz="1200" dirty="0" err="1"/>
              <a:t>one</a:t>
            </a:r>
            <a:r>
              <a:rPr lang="uk-UA" sz="1200" dirty="0"/>
              <a:t>, </a:t>
            </a:r>
            <a:r>
              <a:rPr lang="uk-UA" sz="1200" dirty="0" err="1"/>
              <a:t>some</a:t>
            </a:r>
            <a:r>
              <a:rPr lang="uk-UA" sz="1200" dirty="0"/>
              <a:t> </a:t>
            </a:r>
            <a:r>
              <a:rPr lang="uk-UA" sz="1200" dirty="0" err="1"/>
              <a:t>designers</a:t>
            </a:r>
            <a:r>
              <a:rPr lang="uk-UA" sz="1200" dirty="0"/>
              <a:t> </a:t>
            </a:r>
            <a:r>
              <a:rPr lang="uk-UA" sz="1200" dirty="0" err="1"/>
              <a:t>may</a:t>
            </a:r>
            <a:r>
              <a:rPr lang="uk-UA" sz="1200" dirty="0"/>
              <a:t> </a:t>
            </a:r>
            <a:r>
              <a:rPr lang="uk-UA" sz="1200" dirty="0" err="1"/>
              <a:t>create</a:t>
            </a:r>
            <a:r>
              <a:rPr lang="uk-UA" sz="1200" dirty="0"/>
              <a:t> </a:t>
            </a:r>
            <a:r>
              <a:rPr lang="uk-UA" sz="1200" dirty="0" err="1"/>
              <a:t>website</a:t>
            </a:r>
            <a:r>
              <a:rPr lang="uk-UA" sz="1200" dirty="0"/>
              <a:t> </a:t>
            </a:r>
            <a:r>
              <a:rPr lang="uk-UA" sz="1200" dirty="0" err="1"/>
              <a:t>buttons</a:t>
            </a:r>
            <a:r>
              <a:rPr lang="uk-UA" sz="1200" dirty="0"/>
              <a:t> </a:t>
            </a:r>
            <a:r>
              <a:rPr lang="uk-UA" sz="1200" dirty="0" err="1"/>
              <a:t>that</a:t>
            </a:r>
            <a:r>
              <a:rPr lang="uk-UA" sz="1200" dirty="0"/>
              <a:t> </a:t>
            </a:r>
            <a:r>
              <a:rPr lang="uk-UA" sz="1200" dirty="0" err="1"/>
              <a:t>are</a:t>
            </a:r>
            <a:r>
              <a:rPr lang="uk-UA" sz="1200" dirty="0"/>
              <a:t> </a:t>
            </a:r>
            <a:r>
              <a:rPr lang="uk-UA" sz="1200" dirty="0" err="1"/>
              <a:t>very</a:t>
            </a:r>
            <a:r>
              <a:rPr lang="uk-UA" sz="1200" dirty="0"/>
              <a:t> </a:t>
            </a:r>
            <a:r>
              <a:rPr lang="uk-UA" sz="1200" dirty="0" err="1"/>
              <a:t>very</a:t>
            </a:r>
            <a:r>
              <a:rPr lang="uk-UA" sz="1200" dirty="0"/>
              <a:t> </a:t>
            </a:r>
            <a:r>
              <a:rPr lang="uk-UA" sz="1200" dirty="0" err="1"/>
              <a:t>fancy</a:t>
            </a:r>
            <a:r>
              <a:rPr lang="uk-UA" sz="1200" dirty="0"/>
              <a:t> </a:t>
            </a:r>
            <a:r>
              <a:rPr lang="uk-UA" sz="1200" dirty="0" err="1"/>
              <a:t>which</a:t>
            </a:r>
            <a:r>
              <a:rPr lang="uk-UA" sz="1200" dirty="0"/>
              <a:t> </a:t>
            </a:r>
            <a:r>
              <a:rPr lang="uk-UA" sz="1200" dirty="0" err="1"/>
              <a:t>however</a:t>
            </a:r>
            <a:r>
              <a:rPr lang="uk-UA" sz="1200" dirty="0"/>
              <a:t> </a:t>
            </a:r>
            <a:r>
              <a:rPr lang="uk-UA" sz="1200" dirty="0" err="1"/>
              <a:t>look</a:t>
            </a:r>
            <a:r>
              <a:rPr lang="uk-UA" sz="1200" dirty="0"/>
              <a:t> </a:t>
            </a:r>
            <a:r>
              <a:rPr lang="uk-UA" sz="1200" dirty="0" err="1"/>
              <a:t>totally</a:t>
            </a:r>
            <a:r>
              <a:rPr lang="uk-UA" sz="1200" dirty="0"/>
              <a:t> </a:t>
            </a:r>
            <a:r>
              <a:rPr lang="uk-UA" sz="1200" dirty="0" err="1"/>
              <a:t>different</a:t>
            </a:r>
            <a:r>
              <a:rPr lang="uk-UA" sz="1200" dirty="0"/>
              <a:t> </a:t>
            </a:r>
            <a:r>
              <a:rPr lang="uk-UA" sz="1200" dirty="0" err="1"/>
              <a:t>from</a:t>
            </a:r>
            <a:r>
              <a:rPr lang="uk-UA" sz="1200" dirty="0"/>
              <a:t> </a:t>
            </a:r>
            <a:r>
              <a:rPr lang="uk-UA" sz="1200" dirty="0" err="1"/>
              <a:t>the</a:t>
            </a:r>
            <a:r>
              <a:rPr lang="uk-UA" sz="1200" dirty="0"/>
              <a:t> </a:t>
            </a:r>
            <a:r>
              <a:rPr lang="uk-UA" sz="1200" dirty="0" err="1"/>
              <a:t>familiar</a:t>
            </a:r>
            <a:r>
              <a:rPr lang="uk-UA" sz="1200" dirty="0"/>
              <a:t> </a:t>
            </a:r>
            <a:r>
              <a:rPr lang="uk-UA" sz="1200" dirty="0" err="1"/>
              <a:t>buttons</a:t>
            </a:r>
            <a:r>
              <a:rPr lang="uk-UA" sz="1200" dirty="0"/>
              <a:t>. </a:t>
            </a:r>
            <a:endParaRPr lang="en-US" sz="1200" dirty="0">
              <a:solidFill>
                <a:schemeClr val="tx1">
                  <a:lumMod val="65000"/>
                  <a:lumOff val="35000"/>
                </a:schemeClr>
              </a:solidFill>
            </a:endParaRPr>
          </a:p>
        </p:txBody>
      </p:sp>
      <p:sp>
        <p:nvSpPr>
          <p:cNvPr id="17" name="TextBox 16">
            <a:extLst>
              <a:ext uri="{FF2B5EF4-FFF2-40B4-BE49-F238E27FC236}">
                <a16:creationId xmlns:a16="http://schemas.microsoft.com/office/drawing/2014/main" id="{9F8FD879-2F27-4572-9306-D563614AD6F0}"/>
              </a:ext>
            </a:extLst>
          </p:cNvPr>
          <p:cNvSpPr txBox="1"/>
          <p:nvPr/>
        </p:nvSpPr>
        <p:spPr>
          <a:xfrm rot="16200000">
            <a:off x="539783" y="2095405"/>
            <a:ext cx="393056" cy="584775"/>
          </a:xfrm>
          <a:prstGeom prst="rect">
            <a:avLst/>
          </a:prstGeom>
          <a:noFill/>
        </p:spPr>
        <p:txBody>
          <a:bodyPr wrap="none" rtlCol="0">
            <a:spAutoFit/>
          </a:bodyPr>
          <a:lstStyle/>
          <a:p>
            <a:r>
              <a:rPr lang="en-US" sz="3200" b="1" dirty="0"/>
              <a:t>1</a:t>
            </a:r>
          </a:p>
        </p:txBody>
      </p:sp>
      <p:sp>
        <p:nvSpPr>
          <p:cNvPr id="103" name="TextBox 102">
            <a:extLst>
              <a:ext uri="{FF2B5EF4-FFF2-40B4-BE49-F238E27FC236}">
                <a16:creationId xmlns:a16="http://schemas.microsoft.com/office/drawing/2014/main" id="{1E28A1E4-7B46-48CE-93F6-6403B14B4E7F}"/>
              </a:ext>
            </a:extLst>
          </p:cNvPr>
          <p:cNvSpPr txBox="1"/>
          <p:nvPr/>
        </p:nvSpPr>
        <p:spPr>
          <a:xfrm rot="16200000">
            <a:off x="2499274" y="4446322"/>
            <a:ext cx="393056" cy="584775"/>
          </a:xfrm>
          <a:prstGeom prst="rect">
            <a:avLst/>
          </a:prstGeom>
          <a:noFill/>
        </p:spPr>
        <p:txBody>
          <a:bodyPr wrap="none" rtlCol="0">
            <a:spAutoFit/>
          </a:bodyPr>
          <a:lstStyle/>
          <a:p>
            <a:r>
              <a:rPr lang="en-US" sz="3200" b="1" dirty="0"/>
              <a:t>4</a:t>
            </a:r>
          </a:p>
        </p:txBody>
      </p:sp>
      <p:sp>
        <p:nvSpPr>
          <p:cNvPr id="104" name="TextBox 103">
            <a:extLst>
              <a:ext uri="{FF2B5EF4-FFF2-40B4-BE49-F238E27FC236}">
                <a16:creationId xmlns:a16="http://schemas.microsoft.com/office/drawing/2014/main" id="{782FC027-4CC6-4540-B5C5-0691E866E611}"/>
              </a:ext>
            </a:extLst>
          </p:cNvPr>
          <p:cNvSpPr txBox="1"/>
          <p:nvPr/>
        </p:nvSpPr>
        <p:spPr>
          <a:xfrm rot="16200000">
            <a:off x="6418256" y="4538595"/>
            <a:ext cx="393056" cy="584775"/>
          </a:xfrm>
          <a:prstGeom prst="rect">
            <a:avLst/>
          </a:prstGeom>
          <a:noFill/>
        </p:spPr>
        <p:txBody>
          <a:bodyPr wrap="none" rtlCol="0">
            <a:spAutoFit/>
          </a:bodyPr>
          <a:lstStyle/>
          <a:p>
            <a:r>
              <a:rPr lang="en-US" sz="3200" b="1" dirty="0"/>
              <a:t>5</a:t>
            </a:r>
          </a:p>
        </p:txBody>
      </p:sp>
      <p:sp>
        <p:nvSpPr>
          <p:cNvPr id="105" name="TextBox 104">
            <a:extLst>
              <a:ext uri="{FF2B5EF4-FFF2-40B4-BE49-F238E27FC236}">
                <a16:creationId xmlns:a16="http://schemas.microsoft.com/office/drawing/2014/main" id="{FB73C16D-4A9B-48F0-A5FD-33E00A1E2240}"/>
              </a:ext>
            </a:extLst>
          </p:cNvPr>
          <p:cNvSpPr txBox="1"/>
          <p:nvPr/>
        </p:nvSpPr>
        <p:spPr>
          <a:xfrm rot="16200000">
            <a:off x="4458765" y="2095405"/>
            <a:ext cx="393056" cy="584775"/>
          </a:xfrm>
          <a:prstGeom prst="rect">
            <a:avLst/>
          </a:prstGeom>
          <a:noFill/>
        </p:spPr>
        <p:txBody>
          <a:bodyPr wrap="none" rtlCol="0">
            <a:spAutoFit/>
          </a:bodyPr>
          <a:lstStyle/>
          <a:p>
            <a:r>
              <a:rPr lang="en-US" sz="3200" b="1" dirty="0"/>
              <a:t>2</a:t>
            </a:r>
          </a:p>
        </p:txBody>
      </p:sp>
      <p:sp>
        <p:nvSpPr>
          <p:cNvPr id="106" name="TextBox 105">
            <a:extLst>
              <a:ext uri="{FF2B5EF4-FFF2-40B4-BE49-F238E27FC236}">
                <a16:creationId xmlns:a16="http://schemas.microsoft.com/office/drawing/2014/main" id="{98F60F0C-FF81-4D30-B6A0-8CA97A54F811}"/>
              </a:ext>
            </a:extLst>
          </p:cNvPr>
          <p:cNvSpPr txBox="1"/>
          <p:nvPr/>
        </p:nvSpPr>
        <p:spPr>
          <a:xfrm rot="16200000">
            <a:off x="8377748" y="2095405"/>
            <a:ext cx="393056" cy="584775"/>
          </a:xfrm>
          <a:prstGeom prst="rect">
            <a:avLst/>
          </a:prstGeom>
          <a:noFill/>
        </p:spPr>
        <p:txBody>
          <a:bodyPr wrap="none" rtlCol="0">
            <a:spAutoFit/>
          </a:bodyPr>
          <a:lstStyle/>
          <a:p>
            <a:r>
              <a:rPr lang="en-US" sz="3200" b="1" dirty="0"/>
              <a:t>3</a:t>
            </a:r>
          </a:p>
        </p:txBody>
      </p:sp>
      <p:sp>
        <p:nvSpPr>
          <p:cNvPr id="36" name="TextBox 35">
            <a:extLst>
              <a:ext uri="{FF2B5EF4-FFF2-40B4-BE49-F238E27FC236}">
                <a16:creationId xmlns:a16="http://schemas.microsoft.com/office/drawing/2014/main" id="{8DE3CA20-FBE8-444F-B4E4-192DD0B00F83}"/>
              </a:ext>
            </a:extLst>
          </p:cNvPr>
          <p:cNvSpPr txBox="1"/>
          <p:nvPr/>
        </p:nvSpPr>
        <p:spPr>
          <a:xfrm>
            <a:off x="1222299" y="1948092"/>
            <a:ext cx="2442435" cy="646331"/>
          </a:xfrm>
          <a:prstGeom prst="rect">
            <a:avLst/>
          </a:prstGeom>
          <a:noFill/>
        </p:spPr>
        <p:txBody>
          <a:bodyPr wrap="square" lIns="0" rIns="0" rtlCol="0" anchor="t">
            <a:spAutoFit/>
          </a:bodyPr>
          <a:lstStyle/>
          <a:p>
            <a:r>
              <a:rPr lang="uk-UA" sz="1200" dirty="0">
                <a:solidFill>
                  <a:srgbClr val="333333"/>
                </a:solidFill>
                <a:latin typeface="Segoe UI" panose="020B0502040204020203" pitchFamily="34" charset="0"/>
                <a:ea typeface="Calibri" panose="020F0502020204030204" pitchFamily="34" charset="0"/>
              </a:rPr>
              <a:t> </a:t>
            </a:r>
            <a:r>
              <a:rPr lang="uk-UA" sz="1200" dirty="0" err="1">
                <a:solidFill>
                  <a:srgbClr val="333333"/>
                </a:solidFill>
                <a:latin typeface="Segoe UI" panose="020B0502040204020203" pitchFamily="34" charset="0"/>
                <a:ea typeface="Calibri" panose="020F0502020204030204" pitchFamily="34" charset="0"/>
              </a:rPr>
              <a:t>If</a:t>
            </a:r>
            <a:r>
              <a:rPr lang="uk-UA" sz="1200" dirty="0">
                <a:solidFill>
                  <a:srgbClr val="333333"/>
                </a:solidFill>
                <a:latin typeface="Segoe UI" panose="020B0502040204020203" pitchFamily="34" charset="0"/>
                <a:ea typeface="Calibri" panose="020F0502020204030204" pitchFamily="34" charset="0"/>
              </a:rPr>
              <a:t> a </a:t>
            </a:r>
            <a:r>
              <a:rPr lang="uk-UA" sz="1200" dirty="0" err="1">
                <a:solidFill>
                  <a:srgbClr val="333333"/>
                </a:solidFill>
                <a:latin typeface="Segoe UI" panose="020B0502040204020203" pitchFamily="34" charset="0"/>
                <a:ea typeface="Calibri" panose="020F0502020204030204" pitchFamily="34" charset="0"/>
              </a:rPr>
              <a:t>mistake</a:t>
            </a:r>
            <a:r>
              <a:rPr lang="uk-UA" sz="1200" dirty="0">
                <a:solidFill>
                  <a:srgbClr val="333333"/>
                </a:solidFill>
                <a:latin typeface="Segoe UI" panose="020B0502040204020203" pitchFamily="34" charset="0"/>
                <a:ea typeface="Calibri" panose="020F0502020204030204" pitchFamily="34" charset="0"/>
              </a:rPr>
              <a:t> </a:t>
            </a:r>
            <a:r>
              <a:rPr lang="uk-UA" sz="1200" dirty="0" err="1">
                <a:solidFill>
                  <a:srgbClr val="333333"/>
                </a:solidFill>
                <a:latin typeface="Segoe UI" panose="020B0502040204020203" pitchFamily="34" charset="0"/>
                <a:ea typeface="Calibri" panose="020F0502020204030204" pitchFamily="34" charset="0"/>
              </a:rPr>
              <a:t>is</a:t>
            </a:r>
            <a:r>
              <a:rPr lang="uk-UA" sz="1200" dirty="0">
                <a:solidFill>
                  <a:srgbClr val="333333"/>
                </a:solidFill>
                <a:latin typeface="Segoe UI" panose="020B0502040204020203" pitchFamily="34" charset="0"/>
                <a:ea typeface="Calibri" panose="020F0502020204030204" pitchFamily="34" charset="0"/>
              </a:rPr>
              <a:t> </a:t>
            </a:r>
            <a:r>
              <a:rPr lang="uk-UA" sz="1200" dirty="0" err="1">
                <a:solidFill>
                  <a:srgbClr val="333333"/>
                </a:solidFill>
                <a:latin typeface="Segoe UI" panose="020B0502040204020203" pitchFamily="34" charset="0"/>
                <a:ea typeface="Calibri" panose="020F0502020204030204" pitchFamily="34" charset="0"/>
              </a:rPr>
              <a:t>made</a:t>
            </a:r>
            <a:r>
              <a:rPr lang="uk-UA" sz="1200" dirty="0">
                <a:solidFill>
                  <a:srgbClr val="333333"/>
                </a:solidFill>
                <a:latin typeface="Segoe UI" panose="020B0502040204020203" pitchFamily="34" charset="0"/>
                <a:ea typeface="Calibri" panose="020F0502020204030204" pitchFamily="34" charset="0"/>
              </a:rPr>
              <a:t>, </a:t>
            </a:r>
            <a:r>
              <a:rPr lang="uk-UA" sz="1200" dirty="0" err="1">
                <a:solidFill>
                  <a:srgbClr val="333333"/>
                </a:solidFill>
                <a:latin typeface="Segoe UI" panose="020B0502040204020203" pitchFamily="34" charset="0"/>
                <a:ea typeface="Calibri" panose="020F0502020204030204" pitchFamily="34" charset="0"/>
              </a:rPr>
              <a:t>he</a:t>
            </a:r>
            <a:r>
              <a:rPr lang="uk-UA" sz="1200" dirty="0">
                <a:solidFill>
                  <a:srgbClr val="333333"/>
                </a:solidFill>
                <a:latin typeface="Segoe UI" panose="020B0502040204020203" pitchFamily="34" charset="0"/>
                <a:ea typeface="Calibri" panose="020F0502020204030204" pitchFamily="34" charset="0"/>
              </a:rPr>
              <a:t>/</a:t>
            </a:r>
            <a:r>
              <a:rPr lang="uk-UA" sz="1200" dirty="0" err="1">
                <a:solidFill>
                  <a:srgbClr val="333333"/>
                </a:solidFill>
                <a:latin typeface="Segoe UI" panose="020B0502040204020203" pitchFamily="34" charset="0"/>
                <a:ea typeface="Calibri" panose="020F0502020204030204" pitchFamily="34" charset="0"/>
              </a:rPr>
              <a:t>she</a:t>
            </a:r>
            <a:r>
              <a:rPr lang="uk-UA" sz="1200" dirty="0">
                <a:solidFill>
                  <a:srgbClr val="333333"/>
                </a:solidFill>
                <a:latin typeface="Segoe UI" panose="020B0502040204020203" pitchFamily="34" charset="0"/>
                <a:ea typeface="Calibri" panose="020F0502020204030204" pitchFamily="34" charset="0"/>
              </a:rPr>
              <a:t> </a:t>
            </a:r>
            <a:r>
              <a:rPr lang="uk-UA" sz="1200" dirty="0" err="1">
                <a:solidFill>
                  <a:srgbClr val="333333"/>
                </a:solidFill>
                <a:latin typeface="Segoe UI" panose="020B0502040204020203" pitchFamily="34" charset="0"/>
                <a:ea typeface="Calibri" panose="020F0502020204030204" pitchFamily="34" charset="0"/>
              </a:rPr>
              <a:t>can</a:t>
            </a:r>
            <a:r>
              <a:rPr lang="uk-UA" sz="1200" dirty="0">
                <a:solidFill>
                  <a:srgbClr val="333333"/>
                </a:solidFill>
                <a:latin typeface="Segoe UI" panose="020B0502040204020203" pitchFamily="34" charset="0"/>
                <a:ea typeface="Calibri" panose="020F0502020204030204" pitchFamily="34" charset="0"/>
              </a:rPr>
              <a:t> </a:t>
            </a:r>
            <a:r>
              <a:rPr lang="uk-UA" sz="1200" dirty="0" err="1">
                <a:solidFill>
                  <a:srgbClr val="333333"/>
                </a:solidFill>
                <a:latin typeface="Segoe UI" panose="020B0502040204020203" pitchFamily="34" charset="0"/>
                <a:ea typeface="Calibri" panose="020F0502020204030204" pitchFamily="34" charset="0"/>
              </a:rPr>
              <a:t>edit</a:t>
            </a:r>
            <a:r>
              <a:rPr lang="uk-UA" sz="1200" dirty="0">
                <a:solidFill>
                  <a:srgbClr val="333333"/>
                </a:solidFill>
                <a:latin typeface="Segoe UI" panose="020B0502040204020203" pitchFamily="34" charset="0"/>
                <a:ea typeface="Calibri" panose="020F0502020204030204" pitchFamily="34" charset="0"/>
              </a:rPr>
              <a:t> </a:t>
            </a:r>
            <a:r>
              <a:rPr lang="uk-UA" sz="1200" dirty="0" err="1">
                <a:solidFill>
                  <a:srgbClr val="333333"/>
                </a:solidFill>
                <a:latin typeface="Segoe UI" panose="020B0502040204020203" pitchFamily="34" charset="0"/>
                <a:ea typeface="Calibri" panose="020F0502020204030204" pitchFamily="34" charset="0"/>
              </a:rPr>
              <a:t>it</a:t>
            </a:r>
            <a:r>
              <a:rPr lang="uk-UA" sz="1200" dirty="0">
                <a:solidFill>
                  <a:srgbClr val="333333"/>
                </a:solidFill>
                <a:latin typeface="Segoe UI" panose="020B0502040204020203" pitchFamily="34" charset="0"/>
                <a:ea typeface="Calibri" panose="020F0502020204030204" pitchFamily="34" charset="0"/>
              </a:rPr>
              <a:t> </a:t>
            </a:r>
            <a:r>
              <a:rPr lang="uk-UA" sz="1200" dirty="0" err="1">
                <a:solidFill>
                  <a:srgbClr val="333333"/>
                </a:solidFill>
                <a:latin typeface="Segoe UI" panose="020B0502040204020203" pitchFamily="34" charset="0"/>
                <a:ea typeface="Calibri" panose="020F0502020204030204" pitchFamily="34" charset="0"/>
              </a:rPr>
              <a:t>rather</a:t>
            </a:r>
            <a:r>
              <a:rPr lang="uk-UA" sz="1200" dirty="0">
                <a:solidFill>
                  <a:srgbClr val="333333"/>
                </a:solidFill>
                <a:latin typeface="Segoe UI" panose="020B0502040204020203" pitchFamily="34" charset="0"/>
                <a:ea typeface="Calibri" panose="020F0502020204030204" pitchFamily="34" charset="0"/>
              </a:rPr>
              <a:t> </a:t>
            </a:r>
            <a:r>
              <a:rPr lang="uk-UA" sz="1200" dirty="0" err="1">
                <a:solidFill>
                  <a:srgbClr val="333333"/>
                </a:solidFill>
                <a:latin typeface="Segoe UI" panose="020B0502040204020203" pitchFamily="34" charset="0"/>
                <a:ea typeface="Calibri" panose="020F0502020204030204" pitchFamily="34" charset="0"/>
              </a:rPr>
              <a:t>than</a:t>
            </a:r>
            <a:r>
              <a:rPr lang="uk-UA" sz="1200" dirty="0">
                <a:solidFill>
                  <a:srgbClr val="333333"/>
                </a:solidFill>
                <a:latin typeface="Segoe UI" panose="020B0502040204020203" pitchFamily="34" charset="0"/>
                <a:ea typeface="Calibri" panose="020F0502020204030204" pitchFamily="34" charset="0"/>
              </a:rPr>
              <a:t> </a:t>
            </a:r>
            <a:r>
              <a:rPr lang="uk-UA" sz="1200" dirty="0" err="1">
                <a:solidFill>
                  <a:srgbClr val="333333"/>
                </a:solidFill>
                <a:latin typeface="Segoe UI" panose="020B0502040204020203" pitchFamily="34" charset="0"/>
                <a:ea typeface="Calibri" panose="020F0502020204030204" pitchFamily="34" charset="0"/>
              </a:rPr>
              <a:t>resetting</a:t>
            </a:r>
            <a:r>
              <a:rPr lang="uk-UA" sz="1200" dirty="0">
                <a:solidFill>
                  <a:srgbClr val="333333"/>
                </a:solidFill>
                <a:latin typeface="Segoe UI" panose="020B0502040204020203" pitchFamily="34" charset="0"/>
                <a:ea typeface="Calibri" panose="020F0502020204030204" pitchFamily="34" charset="0"/>
              </a:rPr>
              <a:t> </a:t>
            </a:r>
            <a:r>
              <a:rPr lang="uk-UA" sz="1200" dirty="0" err="1">
                <a:solidFill>
                  <a:srgbClr val="333333"/>
                </a:solidFill>
                <a:latin typeface="Segoe UI" panose="020B0502040204020203" pitchFamily="34" charset="0"/>
                <a:ea typeface="Calibri" panose="020F0502020204030204" pitchFamily="34" charset="0"/>
              </a:rPr>
              <a:t>all</a:t>
            </a:r>
            <a:r>
              <a:rPr lang="uk-UA" sz="1200" dirty="0">
                <a:solidFill>
                  <a:srgbClr val="333333"/>
                </a:solidFill>
                <a:latin typeface="Segoe UI" panose="020B0502040204020203" pitchFamily="34" charset="0"/>
                <a:ea typeface="Calibri" panose="020F0502020204030204" pitchFamily="34" charset="0"/>
              </a:rPr>
              <a:t> </a:t>
            </a:r>
            <a:r>
              <a:rPr lang="uk-UA" sz="1200" dirty="0" err="1">
                <a:solidFill>
                  <a:srgbClr val="333333"/>
                </a:solidFill>
                <a:latin typeface="Segoe UI" panose="020B0502040204020203" pitchFamily="34" charset="0"/>
                <a:ea typeface="Calibri" panose="020F0502020204030204" pitchFamily="34" charset="0"/>
              </a:rPr>
              <a:t>the</a:t>
            </a:r>
            <a:r>
              <a:rPr lang="uk-UA" sz="1200" dirty="0">
                <a:solidFill>
                  <a:srgbClr val="333333"/>
                </a:solidFill>
                <a:latin typeface="Segoe UI" panose="020B0502040204020203" pitchFamily="34" charset="0"/>
                <a:ea typeface="Calibri" panose="020F0502020204030204" pitchFamily="34" charset="0"/>
              </a:rPr>
              <a:t> </a:t>
            </a:r>
            <a:r>
              <a:rPr lang="uk-UA" sz="1200" dirty="0" err="1">
                <a:solidFill>
                  <a:srgbClr val="333333"/>
                </a:solidFill>
                <a:latin typeface="Segoe UI" panose="020B0502040204020203" pitchFamily="34" charset="0"/>
                <a:ea typeface="Calibri" panose="020F0502020204030204" pitchFamily="34" charset="0"/>
              </a:rPr>
              <a:t>contents</a:t>
            </a:r>
            <a:r>
              <a:rPr lang="uk-UA" sz="1200" dirty="0">
                <a:solidFill>
                  <a:srgbClr val="333333"/>
                </a:solidFill>
                <a:latin typeface="Segoe UI" panose="020B0502040204020203" pitchFamily="34" charset="0"/>
                <a:ea typeface="Calibri" panose="020F0502020204030204" pitchFamily="34" charset="0"/>
              </a:rPr>
              <a:t> </a:t>
            </a:r>
            <a:r>
              <a:rPr lang="uk-UA" sz="1200" dirty="0" err="1">
                <a:solidFill>
                  <a:srgbClr val="333333"/>
                </a:solidFill>
                <a:latin typeface="Segoe UI" panose="020B0502040204020203" pitchFamily="34" charset="0"/>
                <a:ea typeface="Calibri" panose="020F0502020204030204" pitchFamily="34" charset="0"/>
              </a:rPr>
              <a:t>and</a:t>
            </a:r>
            <a:r>
              <a:rPr lang="uk-UA" sz="1200" dirty="0">
                <a:solidFill>
                  <a:srgbClr val="333333"/>
                </a:solidFill>
                <a:latin typeface="Segoe UI" panose="020B0502040204020203" pitchFamily="34" charset="0"/>
                <a:ea typeface="Calibri" panose="020F0502020204030204" pitchFamily="34" charset="0"/>
              </a:rPr>
              <a:t> </a:t>
            </a:r>
            <a:r>
              <a:rPr lang="uk-UA" sz="1200" dirty="0" err="1">
                <a:solidFill>
                  <a:srgbClr val="333333"/>
                </a:solidFill>
                <a:latin typeface="Segoe UI" panose="020B0502040204020203" pitchFamily="34" charset="0"/>
                <a:ea typeface="Calibri" panose="020F0502020204030204" pitchFamily="34" charset="0"/>
              </a:rPr>
              <a:t>restarting</a:t>
            </a:r>
            <a:r>
              <a:rPr lang="uk-UA" sz="1200" dirty="0">
                <a:solidFill>
                  <a:srgbClr val="333333"/>
                </a:solidFill>
                <a:latin typeface="Segoe UI" panose="020B0502040204020203" pitchFamily="34" charset="0"/>
                <a:ea typeface="Calibri" panose="020F0502020204030204" pitchFamily="34" charset="0"/>
              </a:rPr>
              <a:t>. </a:t>
            </a:r>
            <a:endParaRPr lang="uk-UA" sz="1200" dirty="0"/>
          </a:p>
        </p:txBody>
      </p:sp>
      <p:sp>
        <p:nvSpPr>
          <p:cNvPr id="21" name="Прямоугольник 20"/>
          <p:cNvSpPr/>
          <p:nvPr/>
        </p:nvSpPr>
        <p:spPr>
          <a:xfrm>
            <a:off x="1837731" y="125210"/>
            <a:ext cx="8861675" cy="769441"/>
          </a:xfrm>
          <a:prstGeom prst="rect">
            <a:avLst/>
          </a:prstGeom>
        </p:spPr>
        <p:txBody>
          <a:bodyPr wrap="square">
            <a:spAutoFit/>
          </a:bodyPr>
          <a:lstStyle/>
          <a:p>
            <a:r>
              <a:rPr lang="en-US" sz="4400" dirty="0">
                <a:solidFill>
                  <a:prstClr val="black"/>
                </a:solidFill>
                <a:latin typeface="Calibri Light" panose="020F0302020204030204"/>
                <a:ea typeface="+mj-ea"/>
                <a:cs typeface="+mj-cs"/>
              </a:rPr>
              <a:t>Common Mistakes In Buttons Design </a:t>
            </a:r>
          </a:p>
        </p:txBody>
      </p:sp>
      <p:pic>
        <p:nvPicPr>
          <p:cNvPr id="32" name="Рисунок 184"/>
          <p:cNvPicPr>
            <a:picLocks noChangeAspect="1"/>
          </p:cNvPicPr>
          <p:nvPr/>
        </p:nvPicPr>
        <p:blipFill>
          <a:blip r:embed="rId3"/>
          <a:stretch>
            <a:fillRect/>
          </a:stretch>
        </p:blipFill>
        <p:spPr>
          <a:xfrm>
            <a:off x="0" y="6482265"/>
            <a:ext cx="12192000" cy="391792"/>
          </a:xfrm>
          <a:prstGeom prst="rect">
            <a:avLst/>
          </a:prstGeom>
        </p:spPr>
      </p:pic>
    </p:spTree>
    <p:extLst>
      <p:ext uri="{BB962C8B-B14F-4D97-AF65-F5344CB8AC3E}">
        <p14:creationId xmlns:p14="http://schemas.microsoft.com/office/powerpoint/2010/main" val="38804442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Arrow Connector 4">
            <a:extLst>
              <a:ext uri="{FF2B5EF4-FFF2-40B4-BE49-F238E27FC236}">
                <a16:creationId xmlns:a16="http://schemas.microsoft.com/office/drawing/2014/main" id="{CA0CEBF1-2564-45DD-BBE4-8C6A4B248B09}"/>
              </a:ext>
            </a:extLst>
          </p:cNvPr>
          <p:cNvCxnSpPr>
            <a:cxnSpLocks/>
          </p:cNvCxnSpPr>
          <p:nvPr/>
        </p:nvCxnSpPr>
        <p:spPr>
          <a:xfrm>
            <a:off x="683559" y="3604260"/>
            <a:ext cx="10824882" cy="0"/>
          </a:xfrm>
          <a:prstGeom prst="straightConnector1">
            <a:avLst/>
          </a:prstGeom>
          <a:ln w="19050">
            <a:solidFill>
              <a:schemeClr val="bg2">
                <a:lumMod val="90000"/>
              </a:schemeClr>
            </a:solidFill>
            <a:tailEnd type="none"/>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142D44E4-D002-4F84-A9F0-7D152C67DC44}"/>
              </a:ext>
            </a:extLst>
          </p:cNvPr>
          <p:cNvGrpSpPr/>
          <p:nvPr/>
        </p:nvGrpSpPr>
        <p:grpSpPr>
          <a:xfrm>
            <a:off x="838200" y="1158206"/>
            <a:ext cx="2855256" cy="2636554"/>
            <a:chOff x="1470660" y="1158206"/>
            <a:chExt cx="2855256" cy="2636554"/>
          </a:xfrm>
        </p:grpSpPr>
        <p:sp>
          <p:nvSpPr>
            <p:cNvPr id="6" name="Teardrop 5">
              <a:extLst>
                <a:ext uri="{FF2B5EF4-FFF2-40B4-BE49-F238E27FC236}">
                  <a16:creationId xmlns:a16="http://schemas.microsoft.com/office/drawing/2014/main" id="{87103EB0-7999-4007-BD2B-456A8CCBA8B5}"/>
                </a:ext>
              </a:extLst>
            </p:cNvPr>
            <p:cNvSpPr/>
            <p:nvPr/>
          </p:nvSpPr>
          <p:spPr>
            <a:xfrm rot="18900000">
              <a:off x="1470660" y="3413760"/>
              <a:ext cx="381000" cy="381000"/>
            </a:xfrm>
            <a:prstGeom prst="teardrop">
              <a:avLst>
                <a:gd name="adj" fmla="val 20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Arrow: Pentagon 6">
              <a:extLst>
                <a:ext uri="{FF2B5EF4-FFF2-40B4-BE49-F238E27FC236}">
                  <a16:creationId xmlns:a16="http://schemas.microsoft.com/office/drawing/2014/main" id="{CA4DAD17-777F-4545-8955-0D78C554B13D}"/>
                </a:ext>
              </a:extLst>
            </p:cNvPr>
            <p:cNvSpPr/>
            <p:nvPr/>
          </p:nvSpPr>
          <p:spPr>
            <a:xfrm>
              <a:off x="1661159" y="1158206"/>
              <a:ext cx="2664757" cy="662400"/>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2000" b="1" dirty="0">
                <a:solidFill>
                  <a:prstClr val="white"/>
                </a:solidFill>
              </a:endParaRPr>
            </a:p>
            <a:p>
              <a:pPr lvl="0" algn="ctr"/>
              <a:endParaRPr lang="en-US" sz="2000" b="1" dirty="0">
                <a:solidFill>
                  <a:prstClr val="white"/>
                </a:solidFill>
              </a:endParaRPr>
            </a:p>
            <a:p>
              <a:pPr lvl="0" algn="ctr"/>
              <a:r>
                <a:rPr lang="en-US" sz="2000" b="1" dirty="0">
                  <a:solidFill>
                    <a:prstClr val="white"/>
                  </a:solidFill>
                </a:rPr>
                <a:t>Buttons with generic labels</a:t>
              </a:r>
            </a:p>
            <a:p>
              <a:pPr algn="ctr"/>
              <a:endParaRPr lang="de-DE" sz="2000" b="1" dirty="0">
                <a:effectLst>
                  <a:outerShdw blurRad="38100" dist="38100" dir="2700000" algn="tl">
                    <a:srgbClr val="000000">
                      <a:alpha val="43137"/>
                    </a:srgbClr>
                  </a:outerShdw>
                </a:effectLst>
              </a:endParaRPr>
            </a:p>
            <a:p>
              <a:pPr algn="ctr"/>
              <a:endParaRPr lang="en-US" sz="2000" b="1" dirty="0"/>
            </a:p>
          </p:txBody>
        </p:sp>
        <p:cxnSp>
          <p:nvCxnSpPr>
            <p:cNvPr id="9" name="Straight Connector 8">
              <a:extLst>
                <a:ext uri="{FF2B5EF4-FFF2-40B4-BE49-F238E27FC236}">
                  <a16:creationId xmlns:a16="http://schemas.microsoft.com/office/drawing/2014/main" id="{A5AD8EAA-EBF5-41A7-9DC9-5CA1E3F451A0}"/>
                </a:ext>
              </a:extLst>
            </p:cNvPr>
            <p:cNvCxnSpPr/>
            <p:nvPr/>
          </p:nvCxnSpPr>
          <p:spPr>
            <a:xfrm flipV="1">
              <a:off x="1661160" y="1398648"/>
              <a:ext cx="0" cy="2396112"/>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79" name="Group 78">
            <a:extLst>
              <a:ext uri="{FF2B5EF4-FFF2-40B4-BE49-F238E27FC236}">
                <a16:creationId xmlns:a16="http://schemas.microsoft.com/office/drawing/2014/main" id="{FBCE993A-6684-47AF-9923-562EDC730281}"/>
              </a:ext>
            </a:extLst>
          </p:cNvPr>
          <p:cNvGrpSpPr/>
          <p:nvPr/>
        </p:nvGrpSpPr>
        <p:grpSpPr>
          <a:xfrm>
            <a:off x="4745692" y="1160094"/>
            <a:ext cx="2855256" cy="2634666"/>
            <a:chOff x="1470660" y="1160094"/>
            <a:chExt cx="2855256" cy="2634666"/>
          </a:xfrm>
        </p:grpSpPr>
        <p:sp>
          <p:nvSpPr>
            <p:cNvPr id="80" name="Teardrop 79">
              <a:extLst>
                <a:ext uri="{FF2B5EF4-FFF2-40B4-BE49-F238E27FC236}">
                  <a16:creationId xmlns:a16="http://schemas.microsoft.com/office/drawing/2014/main" id="{CAE73272-56E8-4A4E-AF96-FCFB77EF1185}"/>
                </a:ext>
              </a:extLst>
            </p:cNvPr>
            <p:cNvSpPr/>
            <p:nvPr/>
          </p:nvSpPr>
          <p:spPr>
            <a:xfrm rot="18900000">
              <a:off x="1470660" y="3413760"/>
              <a:ext cx="381000" cy="381000"/>
            </a:xfrm>
            <a:prstGeom prst="teardrop">
              <a:avLst>
                <a:gd name="adj" fmla="val 20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Arrow: Pentagon 80">
              <a:extLst>
                <a:ext uri="{FF2B5EF4-FFF2-40B4-BE49-F238E27FC236}">
                  <a16:creationId xmlns:a16="http://schemas.microsoft.com/office/drawing/2014/main" id="{BAC12B28-12D8-4530-952C-75E49007EEE8}"/>
                </a:ext>
              </a:extLst>
            </p:cNvPr>
            <p:cNvSpPr/>
            <p:nvPr/>
          </p:nvSpPr>
          <p:spPr>
            <a:xfrm>
              <a:off x="1661159" y="1160094"/>
              <a:ext cx="2664757" cy="662400"/>
            </a:xfrm>
            <a:prstGeom prst="homePlat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Too many buttons</a:t>
              </a:r>
            </a:p>
          </p:txBody>
        </p:sp>
        <p:cxnSp>
          <p:nvCxnSpPr>
            <p:cNvPr id="82" name="Straight Connector 81">
              <a:extLst>
                <a:ext uri="{FF2B5EF4-FFF2-40B4-BE49-F238E27FC236}">
                  <a16:creationId xmlns:a16="http://schemas.microsoft.com/office/drawing/2014/main" id="{DB775501-EF40-4CBA-84C4-E2888DC2C83A}"/>
                </a:ext>
              </a:extLst>
            </p:cNvPr>
            <p:cNvCxnSpPr/>
            <p:nvPr/>
          </p:nvCxnSpPr>
          <p:spPr>
            <a:xfrm flipV="1">
              <a:off x="1661160" y="1398648"/>
              <a:ext cx="0" cy="2396112"/>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grpSp>
        <p:nvGrpSpPr>
          <p:cNvPr id="83" name="Group 82">
            <a:extLst>
              <a:ext uri="{FF2B5EF4-FFF2-40B4-BE49-F238E27FC236}">
                <a16:creationId xmlns:a16="http://schemas.microsoft.com/office/drawing/2014/main" id="{8F94D4C9-2046-4073-A3A9-3235517EAAF3}"/>
              </a:ext>
            </a:extLst>
          </p:cNvPr>
          <p:cNvGrpSpPr/>
          <p:nvPr/>
        </p:nvGrpSpPr>
        <p:grpSpPr>
          <a:xfrm>
            <a:off x="8653185" y="1160094"/>
            <a:ext cx="2855254" cy="2634666"/>
            <a:chOff x="1470660" y="1160094"/>
            <a:chExt cx="2855254" cy="2634666"/>
          </a:xfrm>
        </p:grpSpPr>
        <p:sp>
          <p:nvSpPr>
            <p:cNvPr id="84" name="Teardrop 83">
              <a:extLst>
                <a:ext uri="{FF2B5EF4-FFF2-40B4-BE49-F238E27FC236}">
                  <a16:creationId xmlns:a16="http://schemas.microsoft.com/office/drawing/2014/main" id="{40D7A4B2-7564-41A9-AF4C-878613C47E17}"/>
                </a:ext>
              </a:extLst>
            </p:cNvPr>
            <p:cNvSpPr/>
            <p:nvPr/>
          </p:nvSpPr>
          <p:spPr>
            <a:xfrm rot="18900000">
              <a:off x="1470660" y="3413760"/>
              <a:ext cx="381000" cy="381000"/>
            </a:xfrm>
            <a:prstGeom prst="teardrop">
              <a:avLst>
                <a:gd name="adj" fmla="val 20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Arrow: Pentagon 84">
              <a:extLst>
                <a:ext uri="{FF2B5EF4-FFF2-40B4-BE49-F238E27FC236}">
                  <a16:creationId xmlns:a16="http://schemas.microsoft.com/office/drawing/2014/main" id="{F1301490-7258-4B72-9A60-2770C1CD1BD5}"/>
                </a:ext>
              </a:extLst>
            </p:cNvPr>
            <p:cNvSpPr/>
            <p:nvPr/>
          </p:nvSpPr>
          <p:spPr>
            <a:xfrm>
              <a:off x="1661157" y="1160094"/>
              <a:ext cx="2664757" cy="662400"/>
            </a:xfrm>
            <a:prstGeom prst="homePlat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Ugly buttons</a:t>
              </a:r>
            </a:p>
          </p:txBody>
        </p:sp>
        <p:cxnSp>
          <p:nvCxnSpPr>
            <p:cNvPr id="86" name="Straight Connector 85">
              <a:extLst>
                <a:ext uri="{FF2B5EF4-FFF2-40B4-BE49-F238E27FC236}">
                  <a16:creationId xmlns:a16="http://schemas.microsoft.com/office/drawing/2014/main" id="{0165C08C-8619-4E76-BDDC-C79668C9B309}"/>
                </a:ext>
              </a:extLst>
            </p:cNvPr>
            <p:cNvCxnSpPr/>
            <p:nvPr/>
          </p:nvCxnSpPr>
          <p:spPr>
            <a:xfrm flipV="1">
              <a:off x="1661160" y="1398648"/>
              <a:ext cx="0" cy="2396112"/>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grpSp>
      <p:sp>
        <p:nvSpPr>
          <p:cNvPr id="93" name="Teardrop 92">
            <a:extLst>
              <a:ext uri="{FF2B5EF4-FFF2-40B4-BE49-F238E27FC236}">
                <a16:creationId xmlns:a16="http://schemas.microsoft.com/office/drawing/2014/main" id="{C11AC9DC-0D24-4CB5-AB04-720A7992EF42}"/>
              </a:ext>
            </a:extLst>
          </p:cNvPr>
          <p:cNvSpPr/>
          <p:nvPr/>
        </p:nvSpPr>
        <p:spPr>
          <a:xfrm rot="2700000" flipV="1">
            <a:off x="2791946" y="3429000"/>
            <a:ext cx="381000" cy="380939"/>
          </a:xfrm>
          <a:prstGeom prst="teardrop">
            <a:avLst>
              <a:gd name="adj" fmla="val 20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Arrow: Pentagon 93">
            <a:extLst>
              <a:ext uri="{FF2B5EF4-FFF2-40B4-BE49-F238E27FC236}">
                <a16:creationId xmlns:a16="http://schemas.microsoft.com/office/drawing/2014/main" id="{509EEA27-C1F8-4DA3-912D-708170C63592}"/>
              </a:ext>
            </a:extLst>
          </p:cNvPr>
          <p:cNvSpPr/>
          <p:nvPr/>
        </p:nvSpPr>
        <p:spPr>
          <a:xfrm>
            <a:off x="2982445" y="5340096"/>
            <a:ext cx="2664757" cy="662400"/>
          </a:xfrm>
          <a:prstGeom prst="homePlat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Buttons without labels</a:t>
            </a:r>
          </a:p>
        </p:txBody>
      </p:sp>
      <p:cxnSp>
        <p:nvCxnSpPr>
          <p:cNvPr id="95" name="Straight Connector 94">
            <a:extLst>
              <a:ext uri="{FF2B5EF4-FFF2-40B4-BE49-F238E27FC236}">
                <a16:creationId xmlns:a16="http://schemas.microsoft.com/office/drawing/2014/main" id="{AF0203B2-31A5-4354-9F8F-1A558C355F3E}"/>
              </a:ext>
            </a:extLst>
          </p:cNvPr>
          <p:cNvCxnSpPr/>
          <p:nvPr/>
        </p:nvCxnSpPr>
        <p:spPr>
          <a:xfrm>
            <a:off x="2982446" y="3429000"/>
            <a:ext cx="0" cy="2395728"/>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90" name="Teardrop 89">
            <a:extLst>
              <a:ext uri="{FF2B5EF4-FFF2-40B4-BE49-F238E27FC236}">
                <a16:creationId xmlns:a16="http://schemas.microsoft.com/office/drawing/2014/main" id="{FBA403EE-35F4-4850-AC50-E6898C83F050}"/>
              </a:ext>
            </a:extLst>
          </p:cNvPr>
          <p:cNvSpPr/>
          <p:nvPr/>
        </p:nvSpPr>
        <p:spPr>
          <a:xfrm rot="2700000" flipV="1">
            <a:off x="6699438" y="3429000"/>
            <a:ext cx="381000" cy="380939"/>
          </a:xfrm>
          <a:prstGeom prst="teardrop">
            <a:avLst>
              <a:gd name="adj" fmla="val 20000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Arrow: Pentagon 90">
            <a:extLst>
              <a:ext uri="{FF2B5EF4-FFF2-40B4-BE49-F238E27FC236}">
                <a16:creationId xmlns:a16="http://schemas.microsoft.com/office/drawing/2014/main" id="{A08B301A-52AD-4FF0-B616-63933A7FBA46}"/>
              </a:ext>
            </a:extLst>
          </p:cNvPr>
          <p:cNvSpPr/>
          <p:nvPr/>
        </p:nvSpPr>
        <p:spPr>
          <a:xfrm>
            <a:off x="6889937" y="5340096"/>
            <a:ext cx="2664757" cy="662400"/>
          </a:xfrm>
          <a:prstGeom prst="homePlat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Obnoxious button</a:t>
            </a:r>
          </a:p>
        </p:txBody>
      </p:sp>
      <p:cxnSp>
        <p:nvCxnSpPr>
          <p:cNvPr id="92" name="Straight Connector 91">
            <a:extLst>
              <a:ext uri="{FF2B5EF4-FFF2-40B4-BE49-F238E27FC236}">
                <a16:creationId xmlns:a16="http://schemas.microsoft.com/office/drawing/2014/main" id="{1D144BB8-5F06-4D3F-BBCA-69E1B819E69E}"/>
              </a:ext>
            </a:extLst>
          </p:cNvPr>
          <p:cNvCxnSpPr/>
          <p:nvPr/>
        </p:nvCxnSpPr>
        <p:spPr>
          <a:xfrm>
            <a:off x="6889938" y="3429000"/>
            <a:ext cx="0" cy="2395728"/>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8DE3CA20-FBE8-444F-B4E4-192DD0B00F83}"/>
              </a:ext>
            </a:extLst>
          </p:cNvPr>
          <p:cNvSpPr txBox="1"/>
          <p:nvPr/>
        </p:nvSpPr>
        <p:spPr>
          <a:xfrm>
            <a:off x="5158513" y="1993136"/>
            <a:ext cx="2442435" cy="1384995"/>
          </a:xfrm>
          <a:prstGeom prst="rect">
            <a:avLst/>
          </a:prstGeom>
          <a:noFill/>
        </p:spPr>
        <p:txBody>
          <a:bodyPr wrap="square" lIns="0" rIns="0" rtlCol="0" anchor="t">
            <a:spAutoFit/>
          </a:bodyPr>
          <a:lstStyle/>
          <a:p>
            <a:r>
              <a:rPr lang="uk-UA" sz="1200" dirty="0" err="1"/>
              <a:t>Users</a:t>
            </a:r>
            <a:r>
              <a:rPr lang="uk-UA" sz="1200" dirty="0"/>
              <a:t> </a:t>
            </a:r>
            <a:r>
              <a:rPr lang="uk-UA" sz="1200" dirty="0" err="1"/>
              <a:t>can</a:t>
            </a:r>
            <a:r>
              <a:rPr lang="uk-UA" sz="1200" dirty="0"/>
              <a:t> </a:t>
            </a:r>
            <a:r>
              <a:rPr lang="uk-UA" sz="1200" dirty="0" err="1"/>
              <a:t>be</a:t>
            </a:r>
            <a:r>
              <a:rPr lang="uk-UA" sz="1200" dirty="0"/>
              <a:t> </a:t>
            </a:r>
            <a:r>
              <a:rPr lang="uk-UA" sz="1200" dirty="0" err="1"/>
              <a:t>very</a:t>
            </a:r>
            <a:r>
              <a:rPr lang="uk-UA" sz="1200" dirty="0"/>
              <a:t> </a:t>
            </a:r>
            <a:r>
              <a:rPr lang="uk-UA" sz="1200" dirty="0" err="1"/>
              <a:t>confused</a:t>
            </a:r>
            <a:r>
              <a:rPr lang="uk-UA" sz="1200" dirty="0"/>
              <a:t> </a:t>
            </a:r>
            <a:r>
              <a:rPr lang="uk-UA" sz="1200" dirty="0" err="1"/>
              <a:t>and</a:t>
            </a:r>
            <a:r>
              <a:rPr lang="uk-UA" sz="1200" dirty="0"/>
              <a:t> </a:t>
            </a:r>
            <a:r>
              <a:rPr lang="uk-UA" sz="1200" dirty="0" err="1"/>
              <a:t>end</a:t>
            </a:r>
            <a:r>
              <a:rPr lang="uk-UA" sz="1200" dirty="0"/>
              <a:t> </a:t>
            </a:r>
            <a:r>
              <a:rPr lang="uk-UA" sz="1200" dirty="0" err="1"/>
              <a:t>up</a:t>
            </a:r>
            <a:r>
              <a:rPr lang="uk-UA" sz="1200" dirty="0"/>
              <a:t> </a:t>
            </a:r>
            <a:r>
              <a:rPr lang="uk-UA" sz="1200" dirty="0" err="1"/>
              <a:t>doing</a:t>
            </a:r>
            <a:r>
              <a:rPr lang="uk-UA" sz="1200" dirty="0"/>
              <a:t> </a:t>
            </a:r>
            <a:r>
              <a:rPr lang="uk-UA" sz="1200" dirty="0" err="1"/>
              <a:t>nothing</a:t>
            </a:r>
            <a:r>
              <a:rPr lang="uk-UA" sz="1200" dirty="0"/>
              <a:t> </a:t>
            </a:r>
            <a:r>
              <a:rPr lang="uk-UA" sz="1200" dirty="0" err="1"/>
              <a:t>and</a:t>
            </a:r>
            <a:r>
              <a:rPr lang="uk-UA" sz="1200" dirty="0"/>
              <a:t> </a:t>
            </a:r>
            <a:r>
              <a:rPr lang="uk-UA" sz="1200" dirty="0" err="1"/>
              <a:t>just</a:t>
            </a:r>
            <a:r>
              <a:rPr lang="uk-UA" sz="1200" dirty="0"/>
              <a:t> </a:t>
            </a:r>
            <a:r>
              <a:rPr lang="uk-UA" sz="1200" dirty="0" err="1"/>
              <a:t>leaving</a:t>
            </a:r>
            <a:r>
              <a:rPr lang="uk-UA" sz="1200" dirty="0"/>
              <a:t> </a:t>
            </a:r>
            <a:r>
              <a:rPr lang="uk-UA" sz="1200" dirty="0" err="1"/>
              <a:t>if</a:t>
            </a:r>
            <a:r>
              <a:rPr lang="uk-UA" sz="1200" dirty="0"/>
              <a:t> </a:t>
            </a:r>
            <a:r>
              <a:rPr lang="uk-UA" sz="1200" dirty="0" err="1"/>
              <a:t>they</a:t>
            </a:r>
            <a:r>
              <a:rPr lang="uk-UA" sz="1200" dirty="0"/>
              <a:t> </a:t>
            </a:r>
            <a:r>
              <a:rPr lang="uk-UA" sz="1200" dirty="0" err="1"/>
              <a:t>are</a:t>
            </a:r>
            <a:r>
              <a:rPr lang="uk-UA" sz="1200" dirty="0"/>
              <a:t> </a:t>
            </a:r>
            <a:r>
              <a:rPr lang="uk-UA" sz="1200" dirty="0" err="1"/>
              <a:t>faced</a:t>
            </a:r>
            <a:r>
              <a:rPr lang="uk-UA" sz="1200" dirty="0"/>
              <a:t> </a:t>
            </a:r>
            <a:r>
              <a:rPr lang="uk-UA" sz="1200" dirty="0" err="1"/>
              <a:t>with</a:t>
            </a:r>
            <a:r>
              <a:rPr lang="uk-UA" sz="1200" dirty="0"/>
              <a:t> </a:t>
            </a:r>
            <a:r>
              <a:rPr lang="uk-UA" sz="1200" dirty="0" err="1"/>
              <a:t>too</a:t>
            </a:r>
            <a:r>
              <a:rPr lang="uk-UA" sz="1200" dirty="0"/>
              <a:t> </a:t>
            </a:r>
            <a:r>
              <a:rPr lang="uk-UA" sz="1200" dirty="0" err="1"/>
              <a:t>many</a:t>
            </a:r>
            <a:r>
              <a:rPr lang="uk-UA" sz="1200" dirty="0"/>
              <a:t> </a:t>
            </a:r>
            <a:r>
              <a:rPr lang="uk-UA" sz="1200" dirty="0" err="1"/>
              <a:t>buttons</a:t>
            </a:r>
            <a:r>
              <a:rPr lang="uk-UA" sz="1200" dirty="0"/>
              <a:t>. </a:t>
            </a:r>
            <a:r>
              <a:rPr lang="uk-UA" sz="1200" dirty="0" err="1"/>
              <a:t>When</a:t>
            </a:r>
            <a:r>
              <a:rPr lang="uk-UA" sz="1200" dirty="0"/>
              <a:t> </a:t>
            </a:r>
            <a:r>
              <a:rPr lang="uk-UA" sz="1200" dirty="0" err="1"/>
              <a:t>you</a:t>
            </a:r>
            <a:r>
              <a:rPr lang="uk-UA" sz="1200" b="1" dirty="0"/>
              <a:t> </a:t>
            </a:r>
            <a:r>
              <a:rPr lang="uk-UA" sz="1200" b="1" dirty="0" err="1"/>
              <a:t>create</a:t>
            </a:r>
            <a:r>
              <a:rPr lang="uk-UA" sz="1200" b="1" dirty="0"/>
              <a:t> </a:t>
            </a:r>
            <a:r>
              <a:rPr lang="uk-UA" sz="1200" b="1" dirty="0" err="1"/>
              <a:t>website</a:t>
            </a:r>
            <a:r>
              <a:rPr lang="uk-UA" sz="1200" b="1" dirty="0"/>
              <a:t> </a:t>
            </a:r>
            <a:r>
              <a:rPr lang="uk-UA" sz="1200" b="1" dirty="0" err="1"/>
              <a:t>buttons</a:t>
            </a:r>
            <a:r>
              <a:rPr lang="uk-UA" sz="1200" dirty="0"/>
              <a:t>, </a:t>
            </a:r>
            <a:r>
              <a:rPr lang="uk-UA" sz="1200" dirty="0" err="1"/>
              <a:t>choose</a:t>
            </a:r>
            <a:r>
              <a:rPr lang="uk-UA" sz="1200" dirty="0"/>
              <a:t> </a:t>
            </a:r>
            <a:r>
              <a:rPr lang="uk-UA" sz="1200" dirty="0" err="1"/>
              <a:t>the</a:t>
            </a:r>
            <a:r>
              <a:rPr lang="uk-UA" sz="1200" dirty="0"/>
              <a:t> </a:t>
            </a:r>
            <a:r>
              <a:rPr lang="uk-UA" sz="1200" dirty="0" err="1"/>
              <a:t>most</a:t>
            </a:r>
            <a:r>
              <a:rPr lang="uk-UA" sz="1200" dirty="0"/>
              <a:t> </a:t>
            </a:r>
            <a:r>
              <a:rPr lang="uk-UA" sz="1200" dirty="0" err="1"/>
              <a:t>significant</a:t>
            </a:r>
            <a:r>
              <a:rPr lang="uk-UA" sz="1200" dirty="0"/>
              <a:t> </a:t>
            </a:r>
            <a:r>
              <a:rPr lang="uk-UA" sz="1200" dirty="0" err="1"/>
              <a:t>action</a:t>
            </a:r>
            <a:r>
              <a:rPr lang="uk-UA" sz="1200" dirty="0"/>
              <a:t> </a:t>
            </a:r>
            <a:r>
              <a:rPr lang="uk-UA" sz="1200" dirty="0" err="1"/>
              <a:t>you</a:t>
            </a:r>
            <a:r>
              <a:rPr lang="uk-UA" sz="1200" dirty="0"/>
              <a:t> </a:t>
            </a:r>
            <a:r>
              <a:rPr lang="uk-UA" sz="1200" dirty="0" err="1"/>
              <a:t>want</a:t>
            </a:r>
            <a:r>
              <a:rPr lang="uk-UA" sz="1200" dirty="0"/>
              <a:t> </a:t>
            </a:r>
            <a:r>
              <a:rPr lang="uk-UA" sz="1200" dirty="0" err="1"/>
              <a:t>your</a:t>
            </a:r>
            <a:r>
              <a:rPr lang="uk-UA" sz="1200" dirty="0"/>
              <a:t> </a:t>
            </a:r>
            <a:r>
              <a:rPr lang="uk-UA" sz="1200" dirty="0" err="1"/>
              <a:t>users</a:t>
            </a:r>
            <a:r>
              <a:rPr lang="uk-UA" sz="1200" dirty="0"/>
              <a:t> </a:t>
            </a:r>
            <a:r>
              <a:rPr lang="uk-UA" sz="1200" dirty="0" err="1"/>
              <a:t>to</a:t>
            </a:r>
            <a:r>
              <a:rPr lang="uk-UA" sz="1200" dirty="0"/>
              <a:t> </a:t>
            </a:r>
            <a:r>
              <a:rPr lang="uk-UA" sz="1200" dirty="0" err="1"/>
              <a:t>take</a:t>
            </a:r>
            <a:r>
              <a:rPr lang="uk-UA" sz="1200" dirty="0"/>
              <a:t> </a:t>
            </a:r>
            <a:r>
              <a:rPr lang="uk-UA" sz="1200" dirty="0" err="1"/>
              <a:t>and</a:t>
            </a:r>
            <a:r>
              <a:rPr lang="uk-UA" sz="1200" dirty="0"/>
              <a:t> </a:t>
            </a:r>
            <a:r>
              <a:rPr lang="uk-UA" sz="1200" dirty="0" err="1"/>
              <a:t>use</a:t>
            </a:r>
            <a:r>
              <a:rPr lang="uk-UA" sz="1200" dirty="0"/>
              <a:t> </a:t>
            </a:r>
            <a:r>
              <a:rPr lang="uk-UA" sz="1200" dirty="0" err="1"/>
              <a:t>one</a:t>
            </a:r>
            <a:r>
              <a:rPr lang="uk-UA" sz="1200" dirty="0"/>
              <a:t> </a:t>
            </a:r>
            <a:r>
              <a:rPr lang="uk-UA" sz="1200" dirty="0" err="1"/>
              <a:t>big</a:t>
            </a:r>
            <a:r>
              <a:rPr lang="uk-UA" sz="1200" dirty="0"/>
              <a:t> </a:t>
            </a:r>
            <a:r>
              <a:rPr lang="uk-UA" sz="1200" dirty="0" err="1"/>
              <a:t>and</a:t>
            </a:r>
            <a:r>
              <a:rPr lang="uk-UA" sz="1200" dirty="0"/>
              <a:t> </a:t>
            </a:r>
            <a:r>
              <a:rPr lang="uk-UA" sz="1200" dirty="0" err="1"/>
              <a:t>clear</a:t>
            </a:r>
            <a:r>
              <a:rPr lang="uk-UA" sz="1200" dirty="0"/>
              <a:t> </a:t>
            </a:r>
            <a:r>
              <a:rPr lang="uk-UA" sz="1200" dirty="0" err="1"/>
              <a:t>button</a:t>
            </a:r>
            <a:r>
              <a:rPr lang="uk-UA" sz="1200" dirty="0"/>
              <a:t>. </a:t>
            </a:r>
          </a:p>
        </p:txBody>
      </p:sp>
      <p:sp>
        <p:nvSpPr>
          <p:cNvPr id="100" name="TextBox 99">
            <a:extLst>
              <a:ext uri="{FF2B5EF4-FFF2-40B4-BE49-F238E27FC236}">
                <a16:creationId xmlns:a16="http://schemas.microsoft.com/office/drawing/2014/main" id="{92DDA87B-D665-482D-8D44-FA79C1055A2B}"/>
              </a:ext>
            </a:extLst>
          </p:cNvPr>
          <p:cNvSpPr txBox="1"/>
          <p:nvPr/>
        </p:nvSpPr>
        <p:spPr>
          <a:xfrm>
            <a:off x="9066006" y="1993136"/>
            <a:ext cx="2442435" cy="646331"/>
          </a:xfrm>
          <a:prstGeom prst="rect">
            <a:avLst/>
          </a:prstGeom>
          <a:noFill/>
        </p:spPr>
        <p:txBody>
          <a:bodyPr wrap="square" lIns="0" rIns="0" rtlCol="0" anchor="t">
            <a:spAutoFit/>
          </a:bodyPr>
          <a:lstStyle/>
          <a:p>
            <a:pPr algn="just"/>
            <a:r>
              <a:rPr lang="en-US" sz="1200" dirty="0"/>
              <a:t>Some buttons are so ugly that all you want do is to keep the cursor as far from them as possible. </a:t>
            </a:r>
            <a:endParaRPr lang="en-US" sz="1200" dirty="0">
              <a:solidFill>
                <a:schemeClr val="tx1">
                  <a:lumMod val="65000"/>
                  <a:lumOff val="35000"/>
                </a:schemeClr>
              </a:solidFill>
            </a:endParaRPr>
          </a:p>
        </p:txBody>
      </p:sp>
      <p:sp>
        <p:nvSpPr>
          <p:cNvPr id="101" name="TextBox 100">
            <a:extLst>
              <a:ext uri="{FF2B5EF4-FFF2-40B4-BE49-F238E27FC236}">
                <a16:creationId xmlns:a16="http://schemas.microsoft.com/office/drawing/2014/main" id="{47F9A863-26BD-4A15-BC6F-E3E3BF36A00B}"/>
              </a:ext>
            </a:extLst>
          </p:cNvPr>
          <p:cNvSpPr txBox="1"/>
          <p:nvPr/>
        </p:nvSpPr>
        <p:spPr>
          <a:xfrm>
            <a:off x="3204767" y="4183040"/>
            <a:ext cx="2442435" cy="646331"/>
          </a:xfrm>
          <a:prstGeom prst="rect">
            <a:avLst/>
          </a:prstGeom>
          <a:noFill/>
        </p:spPr>
        <p:txBody>
          <a:bodyPr wrap="square" lIns="0" rIns="0" rtlCol="0" anchor="t">
            <a:spAutoFit/>
          </a:bodyPr>
          <a:lstStyle/>
          <a:p>
            <a:r>
              <a:rPr lang="uk-UA" sz="1200" dirty="0" err="1"/>
              <a:t>If</a:t>
            </a:r>
            <a:r>
              <a:rPr lang="uk-UA" sz="1200" dirty="0"/>
              <a:t> </a:t>
            </a:r>
            <a:r>
              <a:rPr lang="uk-UA" sz="1200" dirty="0" err="1"/>
              <a:t>users</a:t>
            </a:r>
            <a:r>
              <a:rPr lang="uk-UA" sz="1200" dirty="0"/>
              <a:t> </a:t>
            </a:r>
            <a:r>
              <a:rPr lang="uk-UA" sz="1200" dirty="0" err="1"/>
              <a:t>are</a:t>
            </a:r>
            <a:r>
              <a:rPr lang="uk-UA" sz="1200" dirty="0"/>
              <a:t> </a:t>
            </a:r>
            <a:r>
              <a:rPr lang="uk-UA" sz="1200" dirty="0" err="1"/>
              <a:t>required</a:t>
            </a:r>
            <a:r>
              <a:rPr lang="uk-UA" sz="1200" dirty="0"/>
              <a:t> </a:t>
            </a:r>
            <a:r>
              <a:rPr lang="uk-UA" sz="1200" dirty="0" err="1"/>
              <a:t>to</a:t>
            </a:r>
            <a:r>
              <a:rPr lang="uk-UA" sz="1200" dirty="0"/>
              <a:t> </a:t>
            </a:r>
            <a:r>
              <a:rPr lang="uk-UA" sz="1200" dirty="0" err="1"/>
              <a:t>click</a:t>
            </a:r>
            <a:r>
              <a:rPr lang="uk-UA" sz="1200" dirty="0"/>
              <a:t> a </a:t>
            </a:r>
            <a:r>
              <a:rPr lang="uk-UA" sz="1200" dirty="0" err="1"/>
              <a:t>button</a:t>
            </a:r>
            <a:r>
              <a:rPr lang="uk-UA" sz="1200" dirty="0"/>
              <a:t>, </a:t>
            </a:r>
            <a:r>
              <a:rPr lang="uk-UA" sz="1200" dirty="0" err="1"/>
              <a:t>they</a:t>
            </a:r>
            <a:r>
              <a:rPr lang="uk-UA" sz="1200" dirty="0"/>
              <a:t> </a:t>
            </a:r>
            <a:r>
              <a:rPr lang="uk-UA" sz="1200" dirty="0" err="1"/>
              <a:t>should</a:t>
            </a:r>
            <a:r>
              <a:rPr lang="uk-UA" sz="1200" dirty="0"/>
              <a:t> </a:t>
            </a:r>
            <a:r>
              <a:rPr lang="uk-UA" sz="1200" dirty="0" err="1"/>
              <a:t>be</a:t>
            </a:r>
            <a:r>
              <a:rPr lang="uk-UA" sz="1200" dirty="0"/>
              <a:t> </a:t>
            </a:r>
            <a:r>
              <a:rPr lang="uk-UA" sz="1200" dirty="0" err="1"/>
              <a:t>told</a:t>
            </a:r>
            <a:r>
              <a:rPr lang="uk-UA" sz="1200" dirty="0"/>
              <a:t> </a:t>
            </a:r>
            <a:r>
              <a:rPr lang="uk-UA" sz="1200" dirty="0" err="1"/>
              <a:t>the</a:t>
            </a:r>
            <a:r>
              <a:rPr lang="uk-UA" sz="1200" dirty="0"/>
              <a:t> </a:t>
            </a:r>
            <a:r>
              <a:rPr lang="uk-UA" sz="1200" dirty="0" err="1"/>
              <a:t>function</a:t>
            </a:r>
            <a:r>
              <a:rPr lang="uk-UA" sz="1200" dirty="0"/>
              <a:t> </a:t>
            </a:r>
            <a:r>
              <a:rPr lang="uk-UA" sz="1200" dirty="0" err="1"/>
              <a:t>of</a:t>
            </a:r>
            <a:r>
              <a:rPr lang="uk-UA" sz="1200" dirty="0"/>
              <a:t> </a:t>
            </a:r>
            <a:r>
              <a:rPr lang="uk-UA" sz="1200" dirty="0" err="1"/>
              <a:t>the</a:t>
            </a:r>
            <a:r>
              <a:rPr lang="uk-UA" sz="1200" dirty="0"/>
              <a:t> </a:t>
            </a:r>
            <a:r>
              <a:rPr lang="uk-UA" sz="1200" dirty="0" err="1"/>
              <a:t>button</a:t>
            </a:r>
            <a:r>
              <a:rPr lang="uk-UA" sz="1200" dirty="0"/>
              <a:t> </a:t>
            </a:r>
            <a:r>
              <a:rPr lang="uk-UA" sz="1200" dirty="0" err="1"/>
              <a:t>before</a:t>
            </a:r>
            <a:r>
              <a:rPr lang="uk-UA" sz="1200" dirty="0"/>
              <a:t> </a:t>
            </a:r>
            <a:r>
              <a:rPr lang="uk-UA" sz="1200" dirty="0" err="1"/>
              <a:t>clicking</a:t>
            </a:r>
            <a:r>
              <a:rPr lang="uk-UA" sz="1200" dirty="0"/>
              <a:t> </a:t>
            </a:r>
            <a:r>
              <a:rPr lang="uk-UA" sz="1200" dirty="0" err="1"/>
              <a:t>it</a:t>
            </a:r>
            <a:r>
              <a:rPr lang="uk-UA" sz="1200" dirty="0"/>
              <a:t>. </a:t>
            </a:r>
          </a:p>
        </p:txBody>
      </p:sp>
      <p:sp>
        <p:nvSpPr>
          <p:cNvPr id="102" name="TextBox 101">
            <a:extLst>
              <a:ext uri="{FF2B5EF4-FFF2-40B4-BE49-F238E27FC236}">
                <a16:creationId xmlns:a16="http://schemas.microsoft.com/office/drawing/2014/main" id="{4FB59A19-5E3E-44E7-B3DB-BA5439D7EA69}"/>
              </a:ext>
            </a:extLst>
          </p:cNvPr>
          <p:cNvSpPr txBox="1"/>
          <p:nvPr/>
        </p:nvSpPr>
        <p:spPr>
          <a:xfrm>
            <a:off x="7112259" y="4170747"/>
            <a:ext cx="2442435" cy="1200329"/>
          </a:xfrm>
          <a:prstGeom prst="rect">
            <a:avLst/>
          </a:prstGeom>
          <a:noFill/>
        </p:spPr>
        <p:txBody>
          <a:bodyPr wrap="square" lIns="0" rIns="0" rtlCol="0" anchor="t">
            <a:spAutoFit/>
          </a:bodyPr>
          <a:lstStyle/>
          <a:p>
            <a:pPr algn="just"/>
            <a:r>
              <a:rPr lang="uk-UA" sz="1200" dirty="0" err="1"/>
              <a:t>Buttons</a:t>
            </a:r>
            <a:r>
              <a:rPr lang="uk-UA" sz="1200" dirty="0"/>
              <a:t> </a:t>
            </a:r>
            <a:r>
              <a:rPr lang="uk-UA" sz="1200" dirty="0" err="1"/>
              <a:t>that</a:t>
            </a:r>
            <a:r>
              <a:rPr lang="uk-UA" sz="1200" dirty="0"/>
              <a:t> </a:t>
            </a:r>
            <a:r>
              <a:rPr lang="uk-UA" sz="1200" dirty="0" err="1"/>
              <a:t>flash</a:t>
            </a:r>
            <a:r>
              <a:rPr lang="uk-UA" sz="1200" dirty="0"/>
              <a:t>, </a:t>
            </a:r>
            <a:r>
              <a:rPr lang="uk-UA" sz="1200" dirty="0" err="1"/>
              <a:t>rotate</a:t>
            </a:r>
            <a:r>
              <a:rPr lang="uk-UA" sz="1200" dirty="0"/>
              <a:t>, </a:t>
            </a:r>
            <a:r>
              <a:rPr lang="uk-UA" sz="1200" dirty="0" err="1"/>
              <a:t>or</a:t>
            </a:r>
            <a:r>
              <a:rPr lang="uk-UA" sz="1200" dirty="0"/>
              <a:t> </a:t>
            </a:r>
            <a:r>
              <a:rPr lang="uk-UA" sz="1200" dirty="0" err="1"/>
              <a:t>have</a:t>
            </a:r>
            <a:r>
              <a:rPr lang="uk-UA" sz="1200" dirty="0"/>
              <a:t> </a:t>
            </a:r>
            <a:r>
              <a:rPr lang="uk-UA" sz="1200" dirty="0" err="1"/>
              <a:t>horrible</a:t>
            </a:r>
            <a:r>
              <a:rPr lang="uk-UA" sz="1200" dirty="0"/>
              <a:t> </a:t>
            </a:r>
            <a:r>
              <a:rPr lang="uk-UA" sz="1200" dirty="0" err="1"/>
              <a:t>animations</a:t>
            </a:r>
            <a:r>
              <a:rPr lang="uk-UA" sz="1200" dirty="0"/>
              <a:t> </a:t>
            </a:r>
            <a:r>
              <a:rPr lang="uk-UA" sz="1200" dirty="0" err="1"/>
              <a:t>will</a:t>
            </a:r>
            <a:r>
              <a:rPr lang="uk-UA" sz="1200" dirty="0"/>
              <a:t> </a:t>
            </a:r>
            <a:r>
              <a:rPr lang="uk-UA" sz="1200" dirty="0" err="1"/>
              <a:t>just</a:t>
            </a:r>
            <a:r>
              <a:rPr lang="uk-UA" sz="1200" dirty="0"/>
              <a:t> </a:t>
            </a:r>
            <a:r>
              <a:rPr lang="uk-UA" sz="1200" dirty="0" err="1"/>
              <a:t>disgust</a:t>
            </a:r>
            <a:r>
              <a:rPr lang="uk-UA" sz="1200" dirty="0"/>
              <a:t> </a:t>
            </a:r>
            <a:r>
              <a:rPr lang="uk-UA" sz="1200" dirty="0" err="1"/>
              <a:t>and</a:t>
            </a:r>
            <a:r>
              <a:rPr lang="uk-UA" sz="1200" dirty="0"/>
              <a:t> </a:t>
            </a:r>
            <a:r>
              <a:rPr lang="uk-UA" sz="1200" dirty="0" err="1"/>
              <a:t>distract</a:t>
            </a:r>
            <a:r>
              <a:rPr lang="uk-UA" sz="1200" dirty="0"/>
              <a:t> </a:t>
            </a:r>
            <a:r>
              <a:rPr lang="uk-UA" sz="1200" dirty="0" err="1"/>
              <a:t>your</a:t>
            </a:r>
            <a:r>
              <a:rPr lang="uk-UA" sz="1200" dirty="0"/>
              <a:t> </a:t>
            </a:r>
            <a:r>
              <a:rPr lang="uk-UA" sz="1200" dirty="0" err="1"/>
              <a:t>users</a:t>
            </a:r>
            <a:r>
              <a:rPr lang="uk-UA" sz="1200" dirty="0"/>
              <a:t>. </a:t>
            </a:r>
            <a:r>
              <a:rPr lang="uk-UA" sz="1200" dirty="0" err="1"/>
              <a:t>These</a:t>
            </a:r>
            <a:r>
              <a:rPr lang="uk-UA" sz="1200" dirty="0"/>
              <a:t> </a:t>
            </a:r>
            <a:r>
              <a:rPr lang="uk-UA" sz="1200" dirty="0" err="1"/>
              <a:t>kinds</a:t>
            </a:r>
            <a:r>
              <a:rPr lang="uk-UA" sz="1200" dirty="0"/>
              <a:t> </a:t>
            </a:r>
            <a:r>
              <a:rPr lang="uk-UA" sz="1200" dirty="0" err="1"/>
              <a:t>of</a:t>
            </a:r>
            <a:r>
              <a:rPr lang="uk-UA" sz="1200" dirty="0"/>
              <a:t> </a:t>
            </a:r>
            <a:r>
              <a:rPr lang="uk-UA" sz="1200" dirty="0" err="1"/>
              <a:t>buttons</a:t>
            </a:r>
            <a:r>
              <a:rPr lang="uk-UA" sz="1200" dirty="0"/>
              <a:t> </a:t>
            </a:r>
            <a:r>
              <a:rPr lang="uk-UA" sz="1200" dirty="0" err="1"/>
              <a:t>used</a:t>
            </a:r>
            <a:r>
              <a:rPr lang="uk-UA" sz="1200" dirty="0"/>
              <a:t> </a:t>
            </a:r>
            <a:r>
              <a:rPr lang="uk-UA" sz="1200" dirty="0" err="1"/>
              <a:t>to</a:t>
            </a:r>
            <a:r>
              <a:rPr lang="uk-UA" sz="1200" dirty="0"/>
              <a:t> </a:t>
            </a:r>
            <a:r>
              <a:rPr lang="uk-UA" sz="1200" dirty="0" err="1"/>
              <a:t>be</a:t>
            </a:r>
            <a:r>
              <a:rPr lang="uk-UA" sz="1200" dirty="0"/>
              <a:t> </a:t>
            </a:r>
            <a:r>
              <a:rPr lang="uk-UA" sz="1200" dirty="0" err="1"/>
              <a:t>popular</a:t>
            </a:r>
            <a:r>
              <a:rPr lang="uk-UA" sz="1200" dirty="0"/>
              <a:t> </a:t>
            </a:r>
            <a:r>
              <a:rPr lang="uk-UA" sz="1200" dirty="0" err="1"/>
              <a:t>in</a:t>
            </a:r>
            <a:r>
              <a:rPr lang="uk-UA" sz="1200" dirty="0"/>
              <a:t> </a:t>
            </a:r>
            <a:r>
              <a:rPr lang="uk-UA" sz="1200" dirty="0" err="1"/>
              <a:t>the</a:t>
            </a:r>
            <a:r>
              <a:rPr lang="uk-UA" sz="1200" dirty="0"/>
              <a:t> </a:t>
            </a:r>
            <a:r>
              <a:rPr lang="uk-UA" sz="1200" dirty="0" err="1"/>
              <a:t>early</a:t>
            </a:r>
            <a:r>
              <a:rPr lang="uk-UA" sz="1200" dirty="0"/>
              <a:t> </a:t>
            </a:r>
            <a:r>
              <a:rPr lang="uk-UA" sz="1200" dirty="0" err="1"/>
              <a:t>days</a:t>
            </a:r>
            <a:r>
              <a:rPr lang="uk-UA" sz="1200" dirty="0"/>
              <a:t> </a:t>
            </a:r>
            <a:r>
              <a:rPr lang="uk-UA" sz="1200" dirty="0" err="1"/>
              <a:t>of</a:t>
            </a:r>
            <a:r>
              <a:rPr lang="uk-UA" sz="1200" dirty="0"/>
              <a:t> </a:t>
            </a:r>
            <a:r>
              <a:rPr lang="uk-UA" sz="1200" dirty="0" err="1"/>
              <a:t>the</a:t>
            </a:r>
            <a:r>
              <a:rPr lang="uk-UA" sz="1200" dirty="0"/>
              <a:t> </a:t>
            </a:r>
            <a:r>
              <a:rPr lang="uk-UA" sz="1200" dirty="0" err="1"/>
              <a:t>Internet</a:t>
            </a:r>
            <a:r>
              <a:rPr lang="uk-UA" sz="1200" dirty="0"/>
              <a:t>. </a:t>
            </a:r>
            <a:r>
              <a:rPr lang="uk-UA" sz="1200" dirty="0" err="1"/>
              <a:t>Unfortunately</a:t>
            </a:r>
            <a:r>
              <a:rPr lang="uk-UA" sz="1200" dirty="0"/>
              <a:t> </a:t>
            </a:r>
            <a:r>
              <a:rPr lang="uk-UA" sz="1200" dirty="0" err="1"/>
              <a:t>some</a:t>
            </a:r>
            <a:r>
              <a:rPr lang="uk-UA" sz="1200" dirty="0"/>
              <a:t> </a:t>
            </a:r>
            <a:r>
              <a:rPr lang="uk-UA" sz="1200" dirty="0" err="1"/>
              <a:t>survived</a:t>
            </a:r>
            <a:r>
              <a:rPr lang="uk-UA" sz="1200" dirty="0"/>
              <a:t>.. </a:t>
            </a:r>
            <a:endParaRPr lang="en-US" sz="1200" dirty="0">
              <a:solidFill>
                <a:schemeClr val="tx1">
                  <a:lumMod val="65000"/>
                  <a:lumOff val="35000"/>
                </a:schemeClr>
              </a:solidFill>
            </a:endParaRPr>
          </a:p>
        </p:txBody>
      </p:sp>
      <p:sp>
        <p:nvSpPr>
          <p:cNvPr id="17" name="TextBox 16">
            <a:extLst>
              <a:ext uri="{FF2B5EF4-FFF2-40B4-BE49-F238E27FC236}">
                <a16:creationId xmlns:a16="http://schemas.microsoft.com/office/drawing/2014/main" id="{9F8FD879-2F27-4572-9306-D563614AD6F0}"/>
              </a:ext>
            </a:extLst>
          </p:cNvPr>
          <p:cNvSpPr txBox="1"/>
          <p:nvPr/>
        </p:nvSpPr>
        <p:spPr>
          <a:xfrm rot="16200000">
            <a:off x="539783" y="2095405"/>
            <a:ext cx="393056" cy="584775"/>
          </a:xfrm>
          <a:prstGeom prst="rect">
            <a:avLst/>
          </a:prstGeom>
          <a:noFill/>
        </p:spPr>
        <p:txBody>
          <a:bodyPr wrap="none" rtlCol="0">
            <a:spAutoFit/>
          </a:bodyPr>
          <a:lstStyle/>
          <a:p>
            <a:r>
              <a:rPr lang="en-US" sz="3200" b="1" dirty="0"/>
              <a:t>6</a:t>
            </a:r>
          </a:p>
        </p:txBody>
      </p:sp>
      <p:sp>
        <p:nvSpPr>
          <p:cNvPr id="103" name="TextBox 102">
            <a:extLst>
              <a:ext uri="{FF2B5EF4-FFF2-40B4-BE49-F238E27FC236}">
                <a16:creationId xmlns:a16="http://schemas.microsoft.com/office/drawing/2014/main" id="{1E28A1E4-7B46-48CE-93F6-6403B14B4E7F}"/>
              </a:ext>
            </a:extLst>
          </p:cNvPr>
          <p:cNvSpPr txBox="1"/>
          <p:nvPr/>
        </p:nvSpPr>
        <p:spPr>
          <a:xfrm rot="16200000">
            <a:off x="2499274" y="4446322"/>
            <a:ext cx="393056" cy="584775"/>
          </a:xfrm>
          <a:prstGeom prst="rect">
            <a:avLst/>
          </a:prstGeom>
          <a:noFill/>
        </p:spPr>
        <p:txBody>
          <a:bodyPr wrap="none" rtlCol="0">
            <a:spAutoFit/>
          </a:bodyPr>
          <a:lstStyle/>
          <a:p>
            <a:r>
              <a:rPr lang="en-US" sz="3200" b="1" dirty="0"/>
              <a:t>9</a:t>
            </a:r>
          </a:p>
        </p:txBody>
      </p:sp>
      <p:sp>
        <p:nvSpPr>
          <p:cNvPr id="104" name="TextBox 103">
            <a:extLst>
              <a:ext uri="{FF2B5EF4-FFF2-40B4-BE49-F238E27FC236}">
                <a16:creationId xmlns:a16="http://schemas.microsoft.com/office/drawing/2014/main" id="{782FC027-4CC6-4540-B5C5-0691E866E611}"/>
              </a:ext>
            </a:extLst>
          </p:cNvPr>
          <p:cNvSpPr txBox="1"/>
          <p:nvPr/>
        </p:nvSpPr>
        <p:spPr>
          <a:xfrm rot="16200000">
            <a:off x="6314061" y="4538595"/>
            <a:ext cx="601447" cy="584775"/>
          </a:xfrm>
          <a:prstGeom prst="rect">
            <a:avLst/>
          </a:prstGeom>
          <a:noFill/>
        </p:spPr>
        <p:txBody>
          <a:bodyPr wrap="none" rtlCol="0">
            <a:spAutoFit/>
          </a:bodyPr>
          <a:lstStyle/>
          <a:p>
            <a:r>
              <a:rPr lang="en-US" sz="3200" b="1" dirty="0"/>
              <a:t>10</a:t>
            </a:r>
          </a:p>
        </p:txBody>
      </p:sp>
      <p:sp>
        <p:nvSpPr>
          <p:cNvPr id="105" name="TextBox 104">
            <a:extLst>
              <a:ext uri="{FF2B5EF4-FFF2-40B4-BE49-F238E27FC236}">
                <a16:creationId xmlns:a16="http://schemas.microsoft.com/office/drawing/2014/main" id="{FB73C16D-4A9B-48F0-A5FD-33E00A1E2240}"/>
              </a:ext>
            </a:extLst>
          </p:cNvPr>
          <p:cNvSpPr txBox="1"/>
          <p:nvPr/>
        </p:nvSpPr>
        <p:spPr>
          <a:xfrm rot="16200000">
            <a:off x="4458765" y="2095405"/>
            <a:ext cx="393056" cy="584775"/>
          </a:xfrm>
          <a:prstGeom prst="rect">
            <a:avLst/>
          </a:prstGeom>
          <a:noFill/>
        </p:spPr>
        <p:txBody>
          <a:bodyPr wrap="none" rtlCol="0">
            <a:spAutoFit/>
          </a:bodyPr>
          <a:lstStyle/>
          <a:p>
            <a:r>
              <a:rPr lang="en-US" sz="3200" b="1" dirty="0"/>
              <a:t>7</a:t>
            </a:r>
          </a:p>
        </p:txBody>
      </p:sp>
      <p:sp>
        <p:nvSpPr>
          <p:cNvPr id="106" name="TextBox 105">
            <a:extLst>
              <a:ext uri="{FF2B5EF4-FFF2-40B4-BE49-F238E27FC236}">
                <a16:creationId xmlns:a16="http://schemas.microsoft.com/office/drawing/2014/main" id="{98F60F0C-FF81-4D30-B6A0-8CA97A54F811}"/>
              </a:ext>
            </a:extLst>
          </p:cNvPr>
          <p:cNvSpPr txBox="1"/>
          <p:nvPr/>
        </p:nvSpPr>
        <p:spPr>
          <a:xfrm rot="16200000">
            <a:off x="8377748" y="2095405"/>
            <a:ext cx="393056" cy="584775"/>
          </a:xfrm>
          <a:prstGeom prst="rect">
            <a:avLst/>
          </a:prstGeom>
          <a:noFill/>
        </p:spPr>
        <p:txBody>
          <a:bodyPr wrap="none" rtlCol="0">
            <a:spAutoFit/>
          </a:bodyPr>
          <a:lstStyle/>
          <a:p>
            <a:r>
              <a:rPr lang="en-US" sz="3200" b="1" dirty="0"/>
              <a:t>8</a:t>
            </a:r>
          </a:p>
        </p:txBody>
      </p:sp>
      <p:sp>
        <p:nvSpPr>
          <p:cNvPr id="36" name="TextBox 35">
            <a:extLst>
              <a:ext uri="{FF2B5EF4-FFF2-40B4-BE49-F238E27FC236}">
                <a16:creationId xmlns:a16="http://schemas.microsoft.com/office/drawing/2014/main" id="{8DE3CA20-FBE8-444F-B4E4-192DD0B00F83}"/>
              </a:ext>
            </a:extLst>
          </p:cNvPr>
          <p:cNvSpPr txBox="1"/>
          <p:nvPr/>
        </p:nvSpPr>
        <p:spPr>
          <a:xfrm>
            <a:off x="1222299" y="1948092"/>
            <a:ext cx="2442435" cy="1200329"/>
          </a:xfrm>
          <a:prstGeom prst="rect">
            <a:avLst/>
          </a:prstGeom>
          <a:noFill/>
        </p:spPr>
        <p:txBody>
          <a:bodyPr wrap="square" lIns="0" rIns="0" rtlCol="0" anchor="t">
            <a:spAutoFit/>
          </a:bodyPr>
          <a:lstStyle/>
          <a:p>
            <a:r>
              <a:rPr lang="en-US" sz="1200" dirty="0" err="1"/>
              <a:t>N</a:t>
            </a:r>
            <a:r>
              <a:rPr lang="uk-UA" sz="1200" dirty="0" err="1"/>
              <a:t>ot</a:t>
            </a:r>
            <a:r>
              <a:rPr lang="uk-UA" sz="1200" dirty="0"/>
              <a:t> </a:t>
            </a:r>
            <a:r>
              <a:rPr lang="uk-UA" sz="1200" dirty="0" err="1"/>
              <a:t>all</a:t>
            </a:r>
            <a:r>
              <a:rPr lang="uk-UA" sz="1200" dirty="0"/>
              <a:t> </a:t>
            </a:r>
            <a:r>
              <a:rPr lang="uk-UA" sz="1200" dirty="0" err="1"/>
              <a:t>buttons</a:t>
            </a:r>
            <a:r>
              <a:rPr lang="uk-UA" sz="1200" dirty="0"/>
              <a:t> </a:t>
            </a:r>
            <a:r>
              <a:rPr lang="uk-UA" sz="1200" dirty="0" err="1"/>
              <a:t>can</a:t>
            </a:r>
            <a:r>
              <a:rPr lang="uk-UA" sz="1200" dirty="0"/>
              <a:t> </a:t>
            </a:r>
            <a:r>
              <a:rPr lang="uk-UA" sz="1200" dirty="0" err="1"/>
              <a:t>be</a:t>
            </a:r>
            <a:r>
              <a:rPr lang="uk-UA" sz="1200" dirty="0"/>
              <a:t> </a:t>
            </a:r>
            <a:r>
              <a:rPr lang="uk-UA" sz="1200" dirty="0" err="1"/>
              <a:t>named</a:t>
            </a:r>
            <a:r>
              <a:rPr lang="uk-UA" sz="1200" dirty="0"/>
              <a:t> </a:t>
            </a:r>
            <a:r>
              <a:rPr lang="uk-UA" sz="1200" dirty="0" err="1"/>
              <a:t>as</a:t>
            </a:r>
            <a:r>
              <a:rPr lang="uk-UA" sz="1200" dirty="0"/>
              <a:t> “</a:t>
            </a:r>
            <a:r>
              <a:rPr lang="uk-UA" sz="1200" dirty="0" err="1"/>
              <a:t>submit</a:t>
            </a:r>
            <a:r>
              <a:rPr lang="uk-UA" sz="1200" dirty="0"/>
              <a:t>” </a:t>
            </a:r>
            <a:r>
              <a:rPr lang="uk-UA" sz="1200" dirty="0" err="1"/>
              <a:t>or</a:t>
            </a:r>
            <a:r>
              <a:rPr lang="uk-UA" sz="1200" dirty="0"/>
              <a:t> “</a:t>
            </a:r>
            <a:r>
              <a:rPr lang="uk-UA" sz="1200" dirty="0" err="1"/>
              <a:t>next</a:t>
            </a:r>
            <a:r>
              <a:rPr lang="uk-UA" sz="1200" dirty="0"/>
              <a:t>” </a:t>
            </a:r>
            <a:r>
              <a:rPr lang="uk-UA" sz="1200" dirty="0" err="1"/>
              <a:t>based</a:t>
            </a:r>
            <a:r>
              <a:rPr lang="uk-UA" sz="1200" dirty="0"/>
              <a:t> </a:t>
            </a:r>
            <a:r>
              <a:rPr lang="uk-UA" sz="1200" dirty="0" err="1"/>
              <a:t>on</a:t>
            </a:r>
            <a:r>
              <a:rPr lang="uk-UA" sz="1200" dirty="0"/>
              <a:t> </a:t>
            </a:r>
            <a:r>
              <a:rPr lang="uk-UA" sz="1200" dirty="0" err="1"/>
              <a:t>the</a:t>
            </a:r>
            <a:r>
              <a:rPr lang="uk-UA" sz="1200" dirty="0"/>
              <a:t> </a:t>
            </a:r>
            <a:r>
              <a:rPr lang="uk-UA" sz="1200" dirty="0" err="1"/>
              <a:t>action</a:t>
            </a:r>
            <a:r>
              <a:rPr lang="uk-UA" sz="1200" dirty="0"/>
              <a:t> </a:t>
            </a:r>
            <a:r>
              <a:rPr lang="uk-UA" sz="1200" dirty="0" err="1"/>
              <a:t>that</a:t>
            </a:r>
            <a:r>
              <a:rPr lang="uk-UA" sz="1200" dirty="0"/>
              <a:t> </a:t>
            </a:r>
            <a:r>
              <a:rPr lang="uk-UA" sz="1200" dirty="0" err="1"/>
              <a:t>follows</a:t>
            </a:r>
            <a:r>
              <a:rPr lang="uk-UA" sz="1200" dirty="0"/>
              <a:t>. </a:t>
            </a:r>
            <a:r>
              <a:rPr lang="uk-UA" sz="1200" dirty="0" err="1"/>
              <a:t>Ideally</a:t>
            </a:r>
            <a:r>
              <a:rPr lang="uk-UA" sz="1200" dirty="0"/>
              <a:t>, </a:t>
            </a:r>
            <a:r>
              <a:rPr lang="uk-UA" sz="1200" dirty="0" err="1"/>
              <a:t>the</a:t>
            </a:r>
            <a:r>
              <a:rPr lang="uk-UA" sz="1200" dirty="0"/>
              <a:t> </a:t>
            </a:r>
            <a:r>
              <a:rPr lang="uk-UA" sz="1200" dirty="0" err="1"/>
              <a:t>button’s</a:t>
            </a:r>
            <a:r>
              <a:rPr lang="uk-UA" sz="1200" dirty="0"/>
              <a:t> </a:t>
            </a:r>
            <a:r>
              <a:rPr lang="uk-UA" sz="1200" dirty="0" err="1"/>
              <a:t>label</a:t>
            </a:r>
            <a:r>
              <a:rPr lang="uk-UA" sz="1200" dirty="0"/>
              <a:t> </a:t>
            </a:r>
            <a:r>
              <a:rPr lang="uk-UA" sz="1200" dirty="0" err="1"/>
              <a:t>should</a:t>
            </a:r>
            <a:r>
              <a:rPr lang="uk-UA" sz="1200" dirty="0"/>
              <a:t> </a:t>
            </a:r>
            <a:r>
              <a:rPr lang="uk-UA" sz="1200" dirty="0" err="1"/>
              <a:t>clearly</a:t>
            </a:r>
            <a:r>
              <a:rPr lang="uk-UA" sz="1200" dirty="0"/>
              <a:t> </a:t>
            </a:r>
            <a:r>
              <a:rPr lang="uk-UA" sz="1200" dirty="0" err="1"/>
              <a:t>describe</a:t>
            </a:r>
            <a:r>
              <a:rPr lang="uk-UA" sz="1200" dirty="0"/>
              <a:t> </a:t>
            </a:r>
            <a:r>
              <a:rPr lang="uk-UA" sz="1200" dirty="0" err="1"/>
              <a:t>its</a:t>
            </a:r>
            <a:r>
              <a:rPr lang="uk-UA" sz="1200" dirty="0"/>
              <a:t> </a:t>
            </a:r>
            <a:r>
              <a:rPr lang="uk-UA" sz="1200" dirty="0" err="1"/>
              <a:t>action</a:t>
            </a:r>
            <a:r>
              <a:rPr lang="uk-UA" sz="1200" dirty="0"/>
              <a:t>. </a:t>
            </a:r>
            <a:r>
              <a:rPr lang="uk-UA" sz="1200" dirty="0" err="1"/>
              <a:t>For</a:t>
            </a:r>
            <a:r>
              <a:rPr lang="uk-UA" sz="1200" dirty="0"/>
              <a:t> </a:t>
            </a:r>
            <a:r>
              <a:rPr lang="uk-UA" sz="1200" dirty="0" err="1"/>
              <a:t>instance</a:t>
            </a:r>
            <a:r>
              <a:rPr lang="uk-UA" sz="1200" dirty="0"/>
              <a:t>, “</a:t>
            </a:r>
            <a:r>
              <a:rPr lang="uk-UA" sz="1200" dirty="0" err="1"/>
              <a:t>Next</a:t>
            </a:r>
            <a:r>
              <a:rPr lang="uk-UA" sz="1200" dirty="0"/>
              <a:t> </a:t>
            </a:r>
            <a:r>
              <a:rPr lang="uk-UA" sz="1200" dirty="0" err="1"/>
              <a:t>Step</a:t>
            </a:r>
            <a:r>
              <a:rPr lang="uk-UA" sz="1200" dirty="0"/>
              <a:t>”, “</a:t>
            </a:r>
            <a:r>
              <a:rPr lang="uk-UA" sz="1200" dirty="0" err="1"/>
              <a:t>Checkout</a:t>
            </a:r>
            <a:r>
              <a:rPr lang="uk-UA" sz="1200" dirty="0"/>
              <a:t>” </a:t>
            </a:r>
            <a:r>
              <a:rPr lang="uk-UA" sz="1200" dirty="0" err="1"/>
              <a:t>or</a:t>
            </a:r>
            <a:r>
              <a:rPr lang="uk-UA" sz="1200" dirty="0"/>
              <a:t> “</a:t>
            </a:r>
            <a:r>
              <a:rPr lang="uk-UA" sz="1200" dirty="0" err="1"/>
              <a:t>Update</a:t>
            </a:r>
            <a:r>
              <a:rPr lang="uk-UA" sz="1200" dirty="0"/>
              <a:t> </a:t>
            </a:r>
            <a:r>
              <a:rPr lang="uk-UA" sz="1200" dirty="0" err="1"/>
              <a:t>My</a:t>
            </a:r>
            <a:r>
              <a:rPr lang="uk-UA" sz="1200" dirty="0"/>
              <a:t> </a:t>
            </a:r>
            <a:r>
              <a:rPr lang="uk-UA" sz="1200" dirty="0" err="1"/>
              <a:t>Profile</a:t>
            </a:r>
            <a:r>
              <a:rPr lang="uk-UA" sz="1200" dirty="0"/>
              <a:t>”. </a:t>
            </a:r>
          </a:p>
        </p:txBody>
      </p:sp>
      <p:sp>
        <p:nvSpPr>
          <p:cNvPr id="34" name="Прямоугольник 33"/>
          <p:cNvSpPr/>
          <p:nvPr/>
        </p:nvSpPr>
        <p:spPr>
          <a:xfrm>
            <a:off x="1837731" y="125210"/>
            <a:ext cx="8861675" cy="769441"/>
          </a:xfrm>
          <a:prstGeom prst="rect">
            <a:avLst/>
          </a:prstGeom>
        </p:spPr>
        <p:txBody>
          <a:bodyPr wrap="square">
            <a:spAutoFit/>
          </a:bodyPr>
          <a:lstStyle/>
          <a:p>
            <a:r>
              <a:rPr lang="en-US" sz="4400" dirty="0">
                <a:solidFill>
                  <a:prstClr val="black"/>
                </a:solidFill>
                <a:latin typeface="Calibri Light" panose="020F0302020204030204"/>
                <a:ea typeface="+mj-ea"/>
                <a:cs typeface="+mj-cs"/>
              </a:rPr>
              <a:t>Common Mistakes In Buttons Design </a:t>
            </a:r>
          </a:p>
        </p:txBody>
      </p:sp>
      <p:pic>
        <p:nvPicPr>
          <p:cNvPr id="32" name="Рисунок 184"/>
          <p:cNvPicPr>
            <a:picLocks noChangeAspect="1"/>
          </p:cNvPicPr>
          <p:nvPr/>
        </p:nvPicPr>
        <p:blipFill>
          <a:blip r:embed="rId3"/>
          <a:stretch>
            <a:fillRect/>
          </a:stretch>
        </p:blipFill>
        <p:spPr>
          <a:xfrm>
            <a:off x="0" y="6482265"/>
            <a:ext cx="12192000" cy="391792"/>
          </a:xfrm>
          <a:prstGeom prst="rect">
            <a:avLst/>
          </a:prstGeom>
        </p:spPr>
      </p:pic>
    </p:spTree>
    <p:extLst>
      <p:ext uri="{BB962C8B-B14F-4D97-AF65-F5344CB8AC3E}">
        <p14:creationId xmlns:p14="http://schemas.microsoft.com/office/powerpoint/2010/main" val="6134440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4910" y="5863068"/>
            <a:ext cx="10515600" cy="739056"/>
          </a:xfrm>
        </p:spPr>
        <p:txBody>
          <a:bodyPr>
            <a:normAutofit/>
          </a:bodyPr>
          <a:lstStyle/>
          <a:p>
            <a:pPr algn="ctr"/>
            <a:r>
              <a:rPr lang="en-US" sz="2800" b="1" dirty="0"/>
              <a:t>Too many buttons</a:t>
            </a:r>
          </a:p>
        </p:txBody>
      </p:sp>
      <p:grpSp>
        <p:nvGrpSpPr>
          <p:cNvPr id="8" name="Group 424"/>
          <p:cNvGrpSpPr>
            <a:grpSpLocks noChangeAspect="1"/>
          </p:cNvGrpSpPr>
          <p:nvPr/>
        </p:nvGrpSpPr>
        <p:grpSpPr bwMode="auto">
          <a:xfrm>
            <a:off x="3017520" y="1442682"/>
            <a:ext cx="5765165" cy="4590143"/>
            <a:chOff x="1287737" y="1687513"/>
            <a:chExt cx="4857750" cy="3867151"/>
          </a:xfrm>
        </p:grpSpPr>
        <p:sp>
          <p:nvSpPr>
            <p:cNvPr id="9" name="Freeform 5"/>
            <p:cNvSpPr>
              <a:spLocks/>
            </p:cNvSpPr>
            <p:nvPr/>
          </p:nvSpPr>
          <p:spPr bwMode="auto">
            <a:xfrm>
              <a:off x="2856187" y="5013326"/>
              <a:ext cx="1758950" cy="541338"/>
            </a:xfrm>
            <a:custGeom>
              <a:avLst/>
              <a:gdLst>
                <a:gd name="T0" fmla="*/ 2147483647 w 468"/>
                <a:gd name="T1" fmla="*/ 1286038642 h 144"/>
                <a:gd name="T2" fmla="*/ 2147483647 w 468"/>
                <a:gd name="T3" fmla="*/ 0 h 144"/>
                <a:gd name="T4" fmla="*/ 2147483647 w 468"/>
                <a:gd name="T5" fmla="*/ 0 h 144"/>
                <a:gd name="T6" fmla="*/ 2147483647 w 468"/>
                <a:gd name="T7" fmla="*/ 0 h 144"/>
                <a:gd name="T8" fmla="*/ 1440839382 w 468"/>
                <a:gd name="T9" fmla="*/ 0 h 144"/>
                <a:gd name="T10" fmla="*/ 1017063978 w 468"/>
                <a:gd name="T11" fmla="*/ 1286038642 h 144"/>
                <a:gd name="T12" fmla="*/ 1087692585 w 468"/>
                <a:gd name="T13" fmla="*/ 2035047432 h 144"/>
                <a:gd name="T14" fmla="*/ 2147483647 w 468"/>
                <a:gd name="T15" fmla="*/ 2035047432 h 144"/>
                <a:gd name="T16" fmla="*/ 2147483647 w 468"/>
                <a:gd name="T17" fmla="*/ 2035047432 h 144"/>
                <a:gd name="T18" fmla="*/ 2147483647 w 468"/>
                <a:gd name="T19" fmla="*/ 2035047432 h 144"/>
                <a:gd name="T20" fmla="*/ 2147483647 w 468"/>
                <a:gd name="T21" fmla="*/ 1286038642 h 14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468" h="144">
                  <a:moveTo>
                    <a:pt x="395" y="91"/>
                  </a:moveTo>
                  <a:cubicBezTo>
                    <a:pt x="367" y="62"/>
                    <a:pt x="366" y="0"/>
                    <a:pt x="366" y="0"/>
                  </a:cubicBezTo>
                  <a:cubicBezTo>
                    <a:pt x="239" y="0"/>
                    <a:pt x="239" y="0"/>
                    <a:pt x="239" y="0"/>
                  </a:cubicBezTo>
                  <a:cubicBezTo>
                    <a:pt x="229" y="0"/>
                    <a:pt x="229" y="0"/>
                    <a:pt x="229" y="0"/>
                  </a:cubicBezTo>
                  <a:cubicBezTo>
                    <a:pt x="102" y="0"/>
                    <a:pt x="102" y="0"/>
                    <a:pt x="102" y="0"/>
                  </a:cubicBezTo>
                  <a:cubicBezTo>
                    <a:pt x="102" y="0"/>
                    <a:pt x="101" y="62"/>
                    <a:pt x="72" y="91"/>
                  </a:cubicBezTo>
                  <a:cubicBezTo>
                    <a:pt x="44" y="120"/>
                    <a:pt x="0" y="144"/>
                    <a:pt x="77" y="144"/>
                  </a:cubicBezTo>
                  <a:cubicBezTo>
                    <a:pt x="138" y="144"/>
                    <a:pt x="205" y="144"/>
                    <a:pt x="229" y="144"/>
                  </a:cubicBezTo>
                  <a:cubicBezTo>
                    <a:pt x="235" y="144"/>
                    <a:pt x="239" y="144"/>
                    <a:pt x="239" y="144"/>
                  </a:cubicBezTo>
                  <a:cubicBezTo>
                    <a:pt x="263" y="144"/>
                    <a:pt x="329" y="144"/>
                    <a:pt x="391" y="144"/>
                  </a:cubicBezTo>
                  <a:cubicBezTo>
                    <a:pt x="468" y="144"/>
                    <a:pt x="423" y="120"/>
                    <a:pt x="395" y="91"/>
                  </a:cubicBezTo>
                  <a:close/>
                </a:path>
              </a:pathLst>
            </a:custGeom>
            <a:gradFill rotWithShape="1">
              <a:gsLst>
                <a:gs pos="0">
                  <a:srgbClr val="6D6F73"/>
                </a:gs>
                <a:gs pos="19000">
                  <a:srgbClr val="E0E1E2"/>
                </a:gs>
                <a:gs pos="38000">
                  <a:srgbClr val="A7A9AC"/>
                </a:gs>
                <a:gs pos="63000">
                  <a:srgbClr val="6D6F73"/>
                </a:gs>
                <a:gs pos="100000">
                  <a:srgbClr val="A7A9AC"/>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 name="Freeform 7"/>
            <p:cNvSpPr>
              <a:spLocks noEditPoints="1"/>
            </p:cNvSpPr>
            <p:nvPr/>
          </p:nvSpPr>
          <p:spPr bwMode="auto">
            <a:xfrm>
              <a:off x="1287737" y="1687513"/>
              <a:ext cx="4857750" cy="2905125"/>
            </a:xfrm>
            <a:custGeom>
              <a:avLst/>
              <a:gdLst>
                <a:gd name="T0" fmla="*/ 2147483647 w 1292"/>
                <a:gd name="T1" fmla="*/ 0 h 772"/>
                <a:gd name="T2" fmla="*/ 2147483647 w 1292"/>
                <a:gd name="T3" fmla="*/ 0 h 772"/>
                <a:gd name="T4" fmla="*/ 2147483647 w 1292"/>
                <a:gd name="T5" fmla="*/ 0 h 772"/>
                <a:gd name="T6" fmla="*/ 579602516 w 1292"/>
                <a:gd name="T7" fmla="*/ 0 h 772"/>
                <a:gd name="T8" fmla="*/ 0 w 1292"/>
                <a:gd name="T9" fmla="*/ 509796754 h 772"/>
                <a:gd name="T10" fmla="*/ 0 w 1292"/>
                <a:gd name="T11" fmla="*/ 2147483647 h 772"/>
                <a:gd name="T12" fmla="*/ 2147483647 w 1292"/>
                <a:gd name="T13" fmla="*/ 2147483647 h 772"/>
                <a:gd name="T14" fmla="*/ 2147483647 w 1292"/>
                <a:gd name="T15" fmla="*/ 509796754 h 772"/>
                <a:gd name="T16" fmla="*/ 2147483647 w 1292"/>
                <a:gd name="T17" fmla="*/ 0 h 772"/>
                <a:gd name="T18" fmla="*/ 2147483647 w 1292"/>
                <a:gd name="T19" fmla="*/ 2147483647 h 772"/>
                <a:gd name="T20" fmla="*/ 791651576 w 1292"/>
                <a:gd name="T21" fmla="*/ 2147483647 h 772"/>
                <a:gd name="T22" fmla="*/ 791651576 w 1292"/>
                <a:gd name="T23" fmla="*/ 679731514 h 772"/>
                <a:gd name="T24" fmla="*/ 2147483647 w 1292"/>
                <a:gd name="T25" fmla="*/ 679731514 h 772"/>
                <a:gd name="T26" fmla="*/ 2147483647 w 1292"/>
                <a:gd name="T27" fmla="*/ 2147483647 h 77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292" h="772">
                  <a:moveTo>
                    <a:pt x="1254" y="0"/>
                  </a:moveTo>
                  <a:cubicBezTo>
                    <a:pt x="658" y="0"/>
                    <a:pt x="658" y="0"/>
                    <a:pt x="658" y="0"/>
                  </a:cubicBezTo>
                  <a:cubicBezTo>
                    <a:pt x="637" y="0"/>
                    <a:pt x="637" y="0"/>
                    <a:pt x="637" y="0"/>
                  </a:cubicBezTo>
                  <a:cubicBezTo>
                    <a:pt x="41" y="0"/>
                    <a:pt x="41" y="0"/>
                    <a:pt x="41" y="0"/>
                  </a:cubicBezTo>
                  <a:cubicBezTo>
                    <a:pt x="20" y="0"/>
                    <a:pt x="0" y="15"/>
                    <a:pt x="0" y="36"/>
                  </a:cubicBezTo>
                  <a:cubicBezTo>
                    <a:pt x="0" y="772"/>
                    <a:pt x="0" y="772"/>
                    <a:pt x="0" y="772"/>
                  </a:cubicBezTo>
                  <a:cubicBezTo>
                    <a:pt x="1292" y="772"/>
                    <a:pt x="1292" y="772"/>
                    <a:pt x="1292" y="772"/>
                  </a:cubicBezTo>
                  <a:cubicBezTo>
                    <a:pt x="1292" y="36"/>
                    <a:pt x="1292" y="36"/>
                    <a:pt x="1292" y="36"/>
                  </a:cubicBezTo>
                  <a:cubicBezTo>
                    <a:pt x="1292" y="15"/>
                    <a:pt x="1275" y="0"/>
                    <a:pt x="1254" y="0"/>
                  </a:cubicBezTo>
                  <a:close/>
                  <a:moveTo>
                    <a:pt x="1236" y="716"/>
                  </a:moveTo>
                  <a:cubicBezTo>
                    <a:pt x="56" y="716"/>
                    <a:pt x="56" y="716"/>
                    <a:pt x="56" y="716"/>
                  </a:cubicBezTo>
                  <a:cubicBezTo>
                    <a:pt x="56" y="48"/>
                    <a:pt x="56" y="48"/>
                    <a:pt x="56" y="48"/>
                  </a:cubicBezTo>
                  <a:cubicBezTo>
                    <a:pt x="1236" y="48"/>
                    <a:pt x="1236" y="48"/>
                    <a:pt x="1236" y="48"/>
                  </a:cubicBezTo>
                  <a:lnTo>
                    <a:pt x="1236" y="71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 name="Freeform 8"/>
            <p:cNvSpPr>
              <a:spLocks/>
            </p:cNvSpPr>
            <p:nvPr/>
          </p:nvSpPr>
          <p:spPr bwMode="auto">
            <a:xfrm>
              <a:off x="1287737" y="4592638"/>
              <a:ext cx="4857750" cy="420688"/>
            </a:xfrm>
            <a:custGeom>
              <a:avLst/>
              <a:gdLst>
                <a:gd name="T0" fmla="*/ 0 w 1292"/>
                <a:gd name="T1" fmla="*/ 987602641 h 112"/>
                <a:gd name="T2" fmla="*/ 579602516 w 1292"/>
                <a:gd name="T3" fmla="*/ 1580164226 h 112"/>
                <a:gd name="T4" fmla="*/ 2147483647 w 1292"/>
                <a:gd name="T5" fmla="*/ 1580164226 h 112"/>
                <a:gd name="T6" fmla="*/ 2147483647 w 1292"/>
                <a:gd name="T7" fmla="*/ 1580164226 h 112"/>
                <a:gd name="T8" fmla="*/ 2147483647 w 1292"/>
                <a:gd name="T9" fmla="*/ 1580164226 h 112"/>
                <a:gd name="T10" fmla="*/ 2147483647 w 1292"/>
                <a:gd name="T11" fmla="*/ 987602641 h 112"/>
                <a:gd name="T12" fmla="*/ 2147483647 w 1292"/>
                <a:gd name="T13" fmla="*/ 0 h 112"/>
                <a:gd name="T14" fmla="*/ 0 w 1292"/>
                <a:gd name="T15" fmla="*/ 0 h 112"/>
                <a:gd name="T16" fmla="*/ 0 w 1292"/>
                <a:gd name="T17" fmla="*/ 987602641 h 11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292" h="112">
                  <a:moveTo>
                    <a:pt x="0" y="70"/>
                  </a:moveTo>
                  <a:cubicBezTo>
                    <a:pt x="0" y="91"/>
                    <a:pt x="20" y="112"/>
                    <a:pt x="41" y="112"/>
                  </a:cubicBezTo>
                  <a:cubicBezTo>
                    <a:pt x="637" y="112"/>
                    <a:pt x="637" y="112"/>
                    <a:pt x="637" y="112"/>
                  </a:cubicBezTo>
                  <a:cubicBezTo>
                    <a:pt x="658" y="112"/>
                    <a:pt x="658" y="112"/>
                    <a:pt x="658" y="112"/>
                  </a:cubicBezTo>
                  <a:cubicBezTo>
                    <a:pt x="1254" y="112"/>
                    <a:pt x="1254" y="112"/>
                    <a:pt x="1254" y="112"/>
                  </a:cubicBezTo>
                  <a:cubicBezTo>
                    <a:pt x="1275" y="112"/>
                    <a:pt x="1292" y="91"/>
                    <a:pt x="1292" y="70"/>
                  </a:cubicBezTo>
                  <a:cubicBezTo>
                    <a:pt x="1292" y="0"/>
                    <a:pt x="1292" y="0"/>
                    <a:pt x="1292" y="0"/>
                  </a:cubicBezTo>
                  <a:cubicBezTo>
                    <a:pt x="0" y="0"/>
                    <a:pt x="0" y="0"/>
                    <a:pt x="0" y="0"/>
                  </a:cubicBezTo>
                  <a:lnTo>
                    <a:pt x="0" y="70"/>
                  </a:lnTo>
                  <a:close/>
                </a:path>
              </a:pathLst>
            </a:custGeom>
            <a:gradFill rotWithShape="1">
              <a:gsLst>
                <a:gs pos="0">
                  <a:srgbClr val="898A8F"/>
                </a:gs>
                <a:gs pos="100000">
                  <a:srgbClr val="DBDDE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sp>
        <p:nvSpPr>
          <p:cNvPr id="13" name="Freeform 12"/>
          <p:cNvSpPr/>
          <p:nvPr/>
        </p:nvSpPr>
        <p:spPr>
          <a:xfrm rot="5400000">
            <a:off x="2892427" y="1850714"/>
            <a:ext cx="3671887" cy="2592390"/>
          </a:xfrm>
          <a:custGeom>
            <a:avLst/>
            <a:gdLst>
              <a:gd name="connsiteX0" fmla="*/ 0 w 3671887"/>
              <a:gd name="connsiteY0" fmla="*/ 2449518 h 2592390"/>
              <a:gd name="connsiteX1" fmla="*/ 0 w 3671887"/>
              <a:gd name="connsiteY1" fmla="*/ 1878014 h 2592390"/>
              <a:gd name="connsiteX2" fmla="*/ 11227 w 3671887"/>
              <a:gd name="connsiteY2" fmla="*/ 1822405 h 2592390"/>
              <a:gd name="connsiteX3" fmla="*/ 142877 w 3671887"/>
              <a:gd name="connsiteY3" fmla="*/ 1735141 h 2592390"/>
              <a:gd name="connsiteX4" fmla="*/ 714371 w 3671887"/>
              <a:gd name="connsiteY4" fmla="*/ 1735141 h 2592390"/>
              <a:gd name="connsiteX5" fmla="*/ 857249 w 3671887"/>
              <a:gd name="connsiteY5" fmla="*/ 1878019 h 2592390"/>
              <a:gd name="connsiteX6" fmla="*/ 857249 w 3671887"/>
              <a:gd name="connsiteY6" fmla="*/ 1878018 h 2592390"/>
              <a:gd name="connsiteX7" fmla="*/ 714371 w 3671887"/>
              <a:gd name="connsiteY7" fmla="*/ 1735140 h 2592390"/>
              <a:gd name="connsiteX8" fmla="*/ 142877 w 3671887"/>
              <a:gd name="connsiteY8" fmla="*/ 1735140 h 2592390"/>
              <a:gd name="connsiteX9" fmla="*/ 11227 w 3671887"/>
              <a:gd name="connsiteY9" fmla="*/ 1822404 h 2592390"/>
              <a:gd name="connsiteX10" fmla="*/ 0 w 3671887"/>
              <a:gd name="connsiteY10" fmla="*/ 1878013 h 2592390"/>
              <a:gd name="connsiteX11" fmla="*/ 0 w 3671887"/>
              <a:gd name="connsiteY11" fmla="*/ 0 h 2592390"/>
              <a:gd name="connsiteX12" fmla="*/ 3671887 w 3671887"/>
              <a:gd name="connsiteY12" fmla="*/ 2592389 h 2592390"/>
              <a:gd name="connsiteX13" fmla="*/ 714381 w 3671887"/>
              <a:gd name="connsiteY13" fmla="*/ 2592389 h 2592390"/>
              <a:gd name="connsiteX14" fmla="*/ 714376 w 3671887"/>
              <a:gd name="connsiteY14" fmla="*/ 2592390 h 2592390"/>
              <a:gd name="connsiteX15" fmla="*/ 142872 w 3671887"/>
              <a:gd name="connsiteY15" fmla="*/ 2592390 h 2592390"/>
              <a:gd name="connsiteX16" fmla="*/ 87263 w 3671887"/>
              <a:gd name="connsiteY16" fmla="*/ 2581163 h 2592390"/>
              <a:gd name="connsiteX17" fmla="*/ 11227 w 3671887"/>
              <a:gd name="connsiteY17" fmla="*/ 2505127 h 2592390"/>
              <a:gd name="connsiteX0" fmla="*/ 0 w 3671887"/>
              <a:gd name="connsiteY0" fmla="*/ 2449518 h 2592390"/>
              <a:gd name="connsiteX1" fmla="*/ 0 w 3671887"/>
              <a:gd name="connsiteY1" fmla="*/ 1878014 h 2592390"/>
              <a:gd name="connsiteX2" fmla="*/ 11227 w 3671887"/>
              <a:gd name="connsiteY2" fmla="*/ 1822405 h 2592390"/>
              <a:gd name="connsiteX3" fmla="*/ 142877 w 3671887"/>
              <a:gd name="connsiteY3" fmla="*/ 1735141 h 2592390"/>
              <a:gd name="connsiteX4" fmla="*/ 714371 w 3671887"/>
              <a:gd name="connsiteY4" fmla="*/ 1735141 h 2592390"/>
              <a:gd name="connsiteX5" fmla="*/ 857249 w 3671887"/>
              <a:gd name="connsiteY5" fmla="*/ 1878019 h 2592390"/>
              <a:gd name="connsiteX6" fmla="*/ 857249 w 3671887"/>
              <a:gd name="connsiteY6" fmla="*/ 1878018 h 2592390"/>
              <a:gd name="connsiteX7" fmla="*/ 714371 w 3671887"/>
              <a:gd name="connsiteY7" fmla="*/ 1735140 h 2592390"/>
              <a:gd name="connsiteX8" fmla="*/ 142877 w 3671887"/>
              <a:gd name="connsiteY8" fmla="*/ 1735140 h 2592390"/>
              <a:gd name="connsiteX9" fmla="*/ 11227 w 3671887"/>
              <a:gd name="connsiteY9" fmla="*/ 1822404 h 2592390"/>
              <a:gd name="connsiteX10" fmla="*/ 0 w 3671887"/>
              <a:gd name="connsiteY10" fmla="*/ 1878013 h 2592390"/>
              <a:gd name="connsiteX11" fmla="*/ 0 w 3671887"/>
              <a:gd name="connsiteY11" fmla="*/ 0 h 2592390"/>
              <a:gd name="connsiteX12" fmla="*/ 3671887 w 3671887"/>
              <a:gd name="connsiteY12" fmla="*/ 2592389 h 2592390"/>
              <a:gd name="connsiteX13" fmla="*/ 714381 w 3671887"/>
              <a:gd name="connsiteY13" fmla="*/ 2592389 h 2592390"/>
              <a:gd name="connsiteX14" fmla="*/ 142872 w 3671887"/>
              <a:gd name="connsiteY14" fmla="*/ 2592390 h 2592390"/>
              <a:gd name="connsiteX15" fmla="*/ 87263 w 3671887"/>
              <a:gd name="connsiteY15" fmla="*/ 2581163 h 2592390"/>
              <a:gd name="connsiteX16" fmla="*/ 11227 w 3671887"/>
              <a:gd name="connsiteY16" fmla="*/ 2505127 h 2592390"/>
              <a:gd name="connsiteX17" fmla="*/ 0 w 3671887"/>
              <a:gd name="connsiteY17" fmla="*/ 2449518 h 2592390"/>
              <a:gd name="connsiteX0" fmla="*/ 0 w 3671887"/>
              <a:gd name="connsiteY0" fmla="*/ 2449518 h 2592390"/>
              <a:gd name="connsiteX1" fmla="*/ 0 w 3671887"/>
              <a:gd name="connsiteY1" fmla="*/ 1878014 h 2592390"/>
              <a:gd name="connsiteX2" fmla="*/ 11227 w 3671887"/>
              <a:gd name="connsiteY2" fmla="*/ 1822405 h 2592390"/>
              <a:gd name="connsiteX3" fmla="*/ 142877 w 3671887"/>
              <a:gd name="connsiteY3" fmla="*/ 1735141 h 2592390"/>
              <a:gd name="connsiteX4" fmla="*/ 714371 w 3671887"/>
              <a:gd name="connsiteY4" fmla="*/ 1735141 h 2592390"/>
              <a:gd name="connsiteX5" fmla="*/ 857249 w 3671887"/>
              <a:gd name="connsiteY5" fmla="*/ 1878019 h 2592390"/>
              <a:gd name="connsiteX6" fmla="*/ 857249 w 3671887"/>
              <a:gd name="connsiteY6" fmla="*/ 1878018 h 2592390"/>
              <a:gd name="connsiteX7" fmla="*/ 714371 w 3671887"/>
              <a:gd name="connsiteY7" fmla="*/ 1735140 h 2592390"/>
              <a:gd name="connsiteX8" fmla="*/ 142877 w 3671887"/>
              <a:gd name="connsiteY8" fmla="*/ 1735140 h 2592390"/>
              <a:gd name="connsiteX9" fmla="*/ 11227 w 3671887"/>
              <a:gd name="connsiteY9" fmla="*/ 1822404 h 2592390"/>
              <a:gd name="connsiteX10" fmla="*/ 0 w 3671887"/>
              <a:gd name="connsiteY10" fmla="*/ 1878013 h 2592390"/>
              <a:gd name="connsiteX11" fmla="*/ 0 w 3671887"/>
              <a:gd name="connsiteY11" fmla="*/ 0 h 2592390"/>
              <a:gd name="connsiteX12" fmla="*/ 3671887 w 3671887"/>
              <a:gd name="connsiteY12" fmla="*/ 2592389 h 2592390"/>
              <a:gd name="connsiteX13" fmla="*/ 142872 w 3671887"/>
              <a:gd name="connsiteY13" fmla="*/ 2592390 h 2592390"/>
              <a:gd name="connsiteX14" fmla="*/ 87263 w 3671887"/>
              <a:gd name="connsiteY14" fmla="*/ 2581163 h 2592390"/>
              <a:gd name="connsiteX15" fmla="*/ 11227 w 3671887"/>
              <a:gd name="connsiteY15" fmla="*/ 2505127 h 2592390"/>
              <a:gd name="connsiteX16" fmla="*/ 0 w 3671887"/>
              <a:gd name="connsiteY16" fmla="*/ 2449518 h 2592390"/>
              <a:gd name="connsiteX0" fmla="*/ 0 w 3671887"/>
              <a:gd name="connsiteY0" fmla="*/ 2449518 h 2592390"/>
              <a:gd name="connsiteX1" fmla="*/ 0 w 3671887"/>
              <a:gd name="connsiteY1" fmla="*/ 1878014 h 2592390"/>
              <a:gd name="connsiteX2" fmla="*/ 11227 w 3671887"/>
              <a:gd name="connsiteY2" fmla="*/ 1822405 h 2592390"/>
              <a:gd name="connsiteX3" fmla="*/ 142877 w 3671887"/>
              <a:gd name="connsiteY3" fmla="*/ 1735141 h 2592390"/>
              <a:gd name="connsiteX4" fmla="*/ 714371 w 3671887"/>
              <a:gd name="connsiteY4" fmla="*/ 1735141 h 2592390"/>
              <a:gd name="connsiteX5" fmla="*/ 857249 w 3671887"/>
              <a:gd name="connsiteY5" fmla="*/ 1878019 h 2592390"/>
              <a:gd name="connsiteX6" fmla="*/ 714371 w 3671887"/>
              <a:gd name="connsiteY6" fmla="*/ 1735140 h 2592390"/>
              <a:gd name="connsiteX7" fmla="*/ 142877 w 3671887"/>
              <a:gd name="connsiteY7" fmla="*/ 1735140 h 2592390"/>
              <a:gd name="connsiteX8" fmla="*/ 11227 w 3671887"/>
              <a:gd name="connsiteY8" fmla="*/ 1822404 h 2592390"/>
              <a:gd name="connsiteX9" fmla="*/ 0 w 3671887"/>
              <a:gd name="connsiteY9" fmla="*/ 1878013 h 2592390"/>
              <a:gd name="connsiteX10" fmla="*/ 0 w 3671887"/>
              <a:gd name="connsiteY10" fmla="*/ 0 h 2592390"/>
              <a:gd name="connsiteX11" fmla="*/ 3671887 w 3671887"/>
              <a:gd name="connsiteY11" fmla="*/ 2592389 h 2592390"/>
              <a:gd name="connsiteX12" fmla="*/ 142872 w 3671887"/>
              <a:gd name="connsiteY12" fmla="*/ 2592390 h 2592390"/>
              <a:gd name="connsiteX13" fmla="*/ 87263 w 3671887"/>
              <a:gd name="connsiteY13" fmla="*/ 2581163 h 2592390"/>
              <a:gd name="connsiteX14" fmla="*/ 11227 w 3671887"/>
              <a:gd name="connsiteY14" fmla="*/ 2505127 h 2592390"/>
              <a:gd name="connsiteX15" fmla="*/ 0 w 3671887"/>
              <a:gd name="connsiteY15" fmla="*/ 2449518 h 2592390"/>
              <a:gd name="connsiteX0" fmla="*/ 0 w 3671887"/>
              <a:gd name="connsiteY0" fmla="*/ 2449518 h 2592390"/>
              <a:gd name="connsiteX1" fmla="*/ 0 w 3671887"/>
              <a:gd name="connsiteY1" fmla="*/ 1878014 h 2592390"/>
              <a:gd name="connsiteX2" fmla="*/ 11227 w 3671887"/>
              <a:gd name="connsiteY2" fmla="*/ 1822405 h 2592390"/>
              <a:gd name="connsiteX3" fmla="*/ 142877 w 3671887"/>
              <a:gd name="connsiteY3" fmla="*/ 1735141 h 2592390"/>
              <a:gd name="connsiteX4" fmla="*/ 714371 w 3671887"/>
              <a:gd name="connsiteY4" fmla="*/ 1735141 h 2592390"/>
              <a:gd name="connsiteX5" fmla="*/ 714371 w 3671887"/>
              <a:gd name="connsiteY5" fmla="*/ 1735140 h 2592390"/>
              <a:gd name="connsiteX6" fmla="*/ 142877 w 3671887"/>
              <a:gd name="connsiteY6" fmla="*/ 1735140 h 2592390"/>
              <a:gd name="connsiteX7" fmla="*/ 11227 w 3671887"/>
              <a:gd name="connsiteY7" fmla="*/ 1822404 h 2592390"/>
              <a:gd name="connsiteX8" fmla="*/ 0 w 3671887"/>
              <a:gd name="connsiteY8" fmla="*/ 1878013 h 2592390"/>
              <a:gd name="connsiteX9" fmla="*/ 0 w 3671887"/>
              <a:gd name="connsiteY9" fmla="*/ 0 h 2592390"/>
              <a:gd name="connsiteX10" fmla="*/ 3671887 w 3671887"/>
              <a:gd name="connsiteY10" fmla="*/ 2592389 h 2592390"/>
              <a:gd name="connsiteX11" fmla="*/ 142872 w 3671887"/>
              <a:gd name="connsiteY11" fmla="*/ 2592390 h 2592390"/>
              <a:gd name="connsiteX12" fmla="*/ 87263 w 3671887"/>
              <a:gd name="connsiteY12" fmla="*/ 2581163 h 2592390"/>
              <a:gd name="connsiteX13" fmla="*/ 11227 w 3671887"/>
              <a:gd name="connsiteY13" fmla="*/ 2505127 h 2592390"/>
              <a:gd name="connsiteX14" fmla="*/ 0 w 3671887"/>
              <a:gd name="connsiteY14" fmla="*/ 2449518 h 2592390"/>
              <a:gd name="connsiteX0" fmla="*/ 0 w 3671887"/>
              <a:gd name="connsiteY0" fmla="*/ 2449518 h 2592390"/>
              <a:gd name="connsiteX1" fmla="*/ 0 w 3671887"/>
              <a:gd name="connsiteY1" fmla="*/ 1878014 h 2592390"/>
              <a:gd name="connsiteX2" fmla="*/ 11227 w 3671887"/>
              <a:gd name="connsiteY2" fmla="*/ 1822405 h 2592390"/>
              <a:gd name="connsiteX3" fmla="*/ 142877 w 3671887"/>
              <a:gd name="connsiteY3" fmla="*/ 1735141 h 2592390"/>
              <a:gd name="connsiteX4" fmla="*/ 714371 w 3671887"/>
              <a:gd name="connsiteY4" fmla="*/ 1735141 h 2592390"/>
              <a:gd name="connsiteX5" fmla="*/ 142877 w 3671887"/>
              <a:gd name="connsiteY5" fmla="*/ 1735140 h 2592390"/>
              <a:gd name="connsiteX6" fmla="*/ 11227 w 3671887"/>
              <a:gd name="connsiteY6" fmla="*/ 1822404 h 2592390"/>
              <a:gd name="connsiteX7" fmla="*/ 0 w 3671887"/>
              <a:gd name="connsiteY7" fmla="*/ 1878013 h 2592390"/>
              <a:gd name="connsiteX8" fmla="*/ 0 w 3671887"/>
              <a:gd name="connsiteY8" fmla="*/ 0 h 2592390"/>
              <a:gd name="connsiteX9" fmla="*/ 3671887 w 3671887"/>
              <a:gd name="connsiteY9" fmla="*/ 2592389 h 2592390"/>
              <a:gd name="connsiteX10" fmla="*/ 142872 w 3671887"/>
              <a:gd name="connsiteY10" fmla="*/ 2592390 h 2592390"/>
              <a:gd name="connsiteX11" fmla="*/ 87263 w 3671887"/>
              <a:gd name="connsiteY11" fmla="*/ 2581163 h 2592390"/>
              <a:gd name="connsiteX12" fmla="*/ 11227 w 3671887"/>
              <a:gd name="connsiteY12" fmla="*/ 2505127 h 2592390"/>
              <a:gd name="connsiteX13" fmla="*/ 0 w 3671887"/>
              <a:gd name="connsiteY13" fmla="*/ 2449518 h 2592390"/>
              <a:gd name="connsiteX0" fmla="*/ 0 w 3671887"/>
              <a:gd name="connsiteY0" fmla="*/ 2449518 h 2592390"/>
              <a:gd name="connsiteX1" fmla="*/ 0 w 3671887"/>
              <a:gd name="connsiteY1" fmla="*/ 1878014 h 2592390"/>
              <a:gd name="connsiteX2" fmla="*/ 11227 w 3671887"/>
              <a:gd name="connsiteY2" fmla="*/ 1822405 h 2592390"/>
              <a:gd name="connsiteX3" fmla="*/ 142877 w 3671887"/>
              <a:gd name="connsiteY3" fmla="*/ 1735141 h 2592390"/>
              <a:gd name="connsiteX4" fmla="*/ 142877 w 3671887"/>
              <a:gd name="connsiteY4" fmla="*/ 1735140 h 2592390"/>
              <a:gd name="connsiteX5" fmla="*/ 11227 w 3671887"/>
              <a:gd name="connsiteY5" fmla="*/ 1822404 h 2592390"/>
              <a:gd name="connsiteX6" fmla="*/ 0 w 3671887"/>
              <a:gd name="connsiteY6" fmla="*/ 1878013 h 2592390"/>
              <a:gd name="connsiteX7" fmla="*/ 0 w 3671887"/>
              <a:gd name="connsiteY7" fmla="*/ 0 h 2592390"/>
              <a:gd name="connsiteX8" fmla="*/ 3671887 w 3671887"/>
              <a:gd name="connsiteY8" fmla="*/ 2592389 h 2592390"/>
              <a:gd name="connsiteX9" fmla="*/ 142872 w 3671887"/>
              <a:gd name="connsiteY9" fmla="*/ 2592390 h 2592390"/>
              <a:gd name="connsiteX10" fmla="*/ 87263 w 3671887"/>
              <a:gd name="connsiteY10" fmla="*/ 2581163 h 2592390"/>
              <a:gd name="connsiteX11" fmla="*/ 11227 w 3671887"/>
              <a:gd name="connsiteY11" fmla="*/ 2505127 h 2592390"/>
              <a:gd name="connsiteX12" fmla="*/ 0 w 3671887"/>
              <a:gd name="connsiteY12" fmla="*/ 2449518 h 2592390"/>
              <a:gd name="connsiteX0" fmla="*/ 0 w 3671887"/>
              <a:gd name="connsiteY0" fmla="*/ 2449518 h 2592390"/>
              <a:gd name="connsiteX1" fmla="*/ 0 w 3671887"/>
              <a:gd name="connsiteY1" fmla="*/ 1878014 h 2592390"/>
              <a:gd name="connsiteX2" fmla="*/ 11227 w 3671887"/>
              <a:gd name="connsiteY2" fmla="*/ 1822405 h 2592390"/>
              <a:gd name="connsiteX3" fmla="*/ 142877 w 3671887"/>
              <a:gd name="connsiteY3" fmla="*/ 1735141 h 2592390"/>
              <a:gd name="connsiteX4" fmla="*/ 11227 w 3671887"/>
              <a:gd name="connsiteY4" fmla="*/ 1822404 h 2592390"/>
              <a:gd name="connsiteX5" fmla="*/ 0 w 3671887"/>
              <a:gd name="connsiteY5" fmla="*/ 1878013 h 2592390"/>
              <a:gd name="connsiteX6" fmla="*/ 0 w 3671887"/>
              <a:gd name="connsiteY6" fmla="*/ 0 h 2592390"/>
              <a:gd name="connsiteX7" fmla="*/ 3671887 w 3671887"/>
              <a:gd name="connsiteY7" fmla="*/ 2592389 h 2592390"/>
              <a:gd name="connsiteX8" fmla="*/ 142872 w 3671887"/>
              <a:gd name="connsiteY8" fmla="*/ 2592390 h 2592390"/>
              <a:gd name="connsiteX9" fmla="*/ 87263 w 3671887"/>
              <a:gd name="connsiteY9" fmla="*/ 2581163 h 2592390"/>
              <a:gd name="connsiteX10" fmla="*/ 11227 w 3671887"/>
              <a:gd name="connsiteY10" fmla="*/ 2505127 h 2592390"/>
              <a:gd name="connsiteX11" fmla="*/ 0 w 3671887"/>
              <a:gd name="connsiteY11" fmla="*/ 2449518 h 2592390"/>
              <a:gd name="connsiteX0" fmla="*/ 0 w 3671887"/>
              <a:gd name="connsiteY0" fmla="*/ 2449518 h 2592390"/>
              <a:gd name="connsiteX1" fmla="*/ 0 w 3671887"/>
              <a:gd name="connsiteY1" fmla="*/ 1878014 h 2592390"/>
              <a:gd name="connsiteX2" fmla="*/ 11227 w 3671887"/>
              <a:gd name="connsiteY2" fmla="*/ 1822405 h 2592390"/>
              <a:gd name="connsiteX3" fmla="*/ 11227 w 3671887"/>
              <a:gd name="connsiteY3" fmla="*/ 1822404 h 2592390"/>
              <a:gd name="connsiteX4" fmla="*/ 0 w 3671887"/>
              <a:gd name="connsiteY4" fmla="*/ 1878013 h 2592390"/>
              <a:gd name="connsiteX5" fmla="*/ 0 w 3671887"/>
              <a:gd name="connsiteY5" fmla="*/ 0 h 2592390"/>
              <a:gd name="connsiteX6" fmla="*/ 3671887 w 3671887"/>
              <a:gd name="connsiteY6" fmla="*/ 2592389 h 2592390"/>
              <a:gd name="connsiteX7" fmla="*/ 142872 w 3671887"/>
              <a:gd name="connsiteY7" fmla="*/ 2592390 h 2592390"/>
              <a:gd name="connsiteX8" fmla="*/ 87263 w 3671887"/>
              <a:gd name="connsiteY8" fmla="*/ 2581163 h 2592390"/>
              <a:gd name="connsiteX9" fmla="*/ 11227 w 3671887"/>
              <a:gd name="connsiteY9" fmla="*/ 2505127 h 2592390"/>
              <a:gd name="connsiteX10" fmla="*/ 0 w 3671887"/>
              <a:gd name="connsiteY10" fmla="*/ 2449518 h 2592390"/>
              <a:gd name="connsiteX0" fmla="*/ 0 w 3671887"/>
              <a:gd name="connsiteY0" fmla="*/ 2449518 h 2592390"/>
              <a:gd name="connsiteX1" fmla="*/ 0 w 3671887"/>
              <a:gd name="connsiteY1" fmla="*/ 1878014 h 2592390"/>
              <a:gd name="connsiteX2" fmla="*/ 11227 w 3671887"/>
              <a:gd name="connsiteY2" fmla="*/ 1822405 h 2592390"/>
              <a:gd name="connsiteX3" fmla="*/ 0 w 3671887"/>
              <a:gd name="connsiteY3" fmla="*/ 1878013 h 2592390"/>
              <a:gd name="connsiteX4" fmla="*/ 0 w 3671887"/>
              <a:gd name="connsiteY4" fmla="*/ 0 h 2592390"/>
              <a:gd name="connsiteX5" fmla="*/ 3671887 w 3671887"/>
              <a:gd name="connsiteY5" fmla="*/ 2592389 h 2592390"/>
              <a:gd name="connsiteX6" fmla="*/ 142872 w 3671887"/>
              <a:gd name="connsiteY6" fmla="*/ 2592390 h 2592390"/>
              <a:gd name="connsiteX7" fmla="*/ 87263 w 3671887"/>
              <a:gd name="connsiteY7" fmla="*/ 2581163 h 2592390"/>
              <a:gd name="connsiteX8" fmla="*/ 11227 w 3671887"/>
              <a:gd name="connsiteY8" fmla="*/ 2505127 h 2592390"/>
              <a:gd name="connsiteX9" fmla="*/ 0 w 3671887"/>
              <a:gd name="connsiteY9" fmla="*/ 2449518 h 2592390"/>
              <a:gd name="connsiteX0" fmla="*/ 0 w 3671887"/>
              <a:gd name="connsiteY0" fmla="*/ 2449518 h 2592390"/>
              <a:gd name="connsiteX1" fmla="*/ 0 w 3671887"/>
              <a:gd name="connsiteY1" fmla="*/ 1878014 h 2592390"/>
              <a:gd name="connsiteX2" fmla="*/ 0 w 3671887"/>
              <a:gd name="connsiteY2" fmla="*/ 1878013 h 2592390"/>
              <a:gd name="connsiteX3" fmla="*/ 0 w 3671887"/>
              <a:gd name="connsiteY3" fmla="*/ 0 h 2592390"/>
              <a:gd name="connsiteX4" fmla="*/ 3671887 w 3671887"/>
              <a:gd name="connsiteY4" fmla="*/ 2592389 h 2592390"/>
              <a:gd name="connsiteX5" fmla="*/ 142872 w 3671887"/>
              <a:gd name="connsiteY5" fmla="*/ 2592390 h 2592390"/>
              <a:gd name="connsiteX6" fmla="*/ 87263 w 3671887"/>
              <a:gd name="connsiteY6" fmla="*/ 2581163 h 2592390"/>
              <a:gd name="connsiteX7" fmla="*/ 11227 w 3671887"/>
              <a:gd name="connsiteY7" fmla="*/ 2505127 h 2592390"/>
              <a:gd name="connsiteX8" fmla="*/ 0 w 3671887"/>
              <a:gd name="connsiteY8" fmla="*/ 2449518 h 2592390"/>
              <a:gd name="connsiteX0" fmla="*/ 0 w 3671887"/>
              <a:gd name="connsiteY0" fmla="*/ 2449518 h 2592390"/>
              <a:gd name="connsiteX1" fmla="*/ 0 w 3671887"/>
              <a:gd name="connsiteY1" fmla="*/ 1878014 h 2592390"/>
              <a:gd name="connsiteX2" fmla="*/ 0 w 3671887"/>
              <a:gd name="connsiteY2" fmla="*/ 0 h 2592390"/>
              <a:gd name="connsiteX3" fmla="*/ 3671887 w 3671887"/>
              <a:gd name="connsiteY3" fmla="*/ 2592389 h 2592390"/>
              <a:gd name="connsiteX4" fmla="*/ 142872 w 3671887"/>
              <a:gd name="connsiteY4" fmla="*/ 2592390 h 2592390"/>
              <a:gd name="connsiteX5" fmla="*/ 87263 w 3671887"/>
              <a:gd name="connsiteY5" fmla="*/ 2581163 h 2592390"/>
              <a:gd name="connsiteX6" fmla="*/ 11227 w 3671887"/>
              <a:gd name="connsiteY6" fmla="*/ 2505127 h 2592390"/>
              <a:gd name="connsiteX7" fmla="*/ 0 w 3671887"/>
              <a:gd name="connsiteY7" fmla="*/ 2449518 h 2592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71887" h="2592390">
                <a:moveTo>
                  <a:pt x="0" y="2449518"/>
                </a:moveTo>
                <a:lnTo>
                  <a:pt x="0" y="1878014"/>
                </a:lnTo>
                <a:lnTo>
                  <a:pt x="0" y="0"/>
                </a:lnTo>
                <a:lnTo>
                  <a:pt x="3671887" y="2592389"/>
                </a:lnTo>
                <a:lnTo>
                  <a:pt x="142872" y="2592390"/>
                </a:lnTo>
                <a:lnTo>
                  <a:pt x="87263" y="2581163"/>
                </a:lnTo>
                <a:cubicBezTo>
                  <a:pt x="53075" y="2566702"/>
                  <a:pt x="25687" y="2539314"/>
                  <a:pt x="11227" y="2505127"/>
                </a:cubicBezTo>
                <a:lnTo>
                  <a:pt x="0" y="2449518"/>
                </a:lnTo>
                <a:close/>
              </a:path>
            </a:pathLst>
          </a:custGeom>
          <a:gradFill flip="none" rotWithShape="1">
            <a:gsLst>
              <a:gs pos="0">
                <a:schemeClr val="bg1">
                  <a:alpha val="20000"/>
                </a:schemeClr>
              </a:gs>
              <a:gs pos="75000">
                <a:srgbClr val="FFFFFF">
                  <a:alpha val="0"/>
                </a:srgbClr>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anchor="ctr">
            <a:noAutofit/>
          </a:bodyPr>
          <a:lstStyle/>
          <a:p>
            <a:pPr algn="ctr">
              <a:defRPr/>
            </a:pPr>
            <a:endParaRPr lang="fr-FR"/>
          </a:p>
        </p:txBody>
      </p:sp>
      <p:pic>
        <p:nvPicPr>
          <p:cNvPr id="3" name="Рисунок 2"/>
          <p:cNvPicPr>
            <a:picLocks noChangeAspect="1"/>
          </p:cNvPicPr>
          <p:nvPr/>
        </p:nvPicPr>
        <p:blipFill>
          <a:blip r:embed="rId3"/>
          <a:stretch>
            <a:fillRect/>
          </a:stretch>
        </p:blipFill>
        <p:spPr>
          <a:xfrm>
            <a:off x="3253399" y="1672796"/>
            <a:ext cx="5273381" cy="2968476"/>
          </a:xfrm>
          <a:prstGeom prst="rect">
            <a:avLst/>
          </a:prstGeom>
        </p:spPr>
      </p:pic>
      <p:sp>
        <p:nvSpPr>
          <p:cNvPr id="12" name="Title 1"/>
          <p:cNvSpPr txBox="1">
            <a:spLocks/>
          </p:cNvSpPr>
          <p:nvPr/>
        </p:nvSpPr>
        <p:spPr>
          <a:xfrm>
            <a:off x="53320" y="2606590"/>
            <a:ext cx="2815610" cy="739056"/>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pPr algn="ctr"/>
            <a:r>
              <a:rPr lang="en-US" b="1" dirty="0"/>
              <a:t>Obnoxious button</a:t>
            </a:r>
          </a:p>
        </p:txBody>
      </p:sp>
      <p:pic>
        <p:nvPicPr>
          <p:cNvPr id="14" name="Picture 2" descr="obnoxious button"/>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929961" y="3536444"/>
            <a:ext cx="844413" cy="844414"/>
          </a:xfrm>
          <a:prstGeom prst="rect">
            <a:avLst/>
          </a:prstGeom>
          <a:noFill/>
          <a:extLst>
            <a:ext uri="{909E8E84-426E-40DD-AFC4-6F175D3DCCD1}">
              <a14:hiddenFill xmlns:a14="http://schemas.microsoft.com/office/drawing/2010/main">
                <a:solidFill>
                  <a:srgbClr val="FFFFFF"/>
                </a:solidFill>
              </a14:hiddenFill>
            </a:ext>
          </a:extLst>
        </p:spPr>
      </p:pic>
      <p:pic>
        <p:nvPicPr>
          <p:cNvPr id="15" name="Рисунок 14"/>
          <p:cNvPicPr>
            <a:picLocks noChangeAspect="1"/>
          </p:cNvPicPr>
          <p:nvPr/>
        </p:nvPicPr>
        <p:blipFill>
          <a:blip r:embed="rId5"/>
          <a:stretch>
            <a:fillRect/>
          </a:stretch>
        </p:blipFill>
        <p:spPr>
          <a:xfrm>
            <a:off x="9461227" y="3613666"/>
            <a:ext cx="2287836" cy="547896"/>
          </a:xfrm>
          <a:prstGeom prst="rect">
            <a:avLst/>
          </a:prstGeom>
        </p:spPr>
        <p:style>
          <a:lnRef idx="2">
            <a:schemeClr val="accent1">
              <a:shade val="50000"/>
            </a:schemeClr>
          </a:lnRef>
          <a:fillRef idx="1">
            <a:schemeClr val="accent1"/>
          </a:fillRef>
          <a:effectRef idx="0">
            <a:schemeClr val="accent1"/>
          </a:effectRef>
          <a:fontRef idx="minor">
            <a:schemeClr val="lt1"/>
          </a:fontRef>
        </p:style>
      </p:pic>
      <p:sp>
        <p:nvSpPr>
          <p:cNvPr id="16" name="Title 1"/>
          <p:cNvSpPr txBox="1">
            <a:spLocks/>
          </p:cNvSpPr>
          <p:nvPr/>
        </p:nvSpPr>
        <p:spPr>
          <a:xfrm>
            <a:off x="9197340" y="2689944"/>
            <a:ext cx="2815610" cy="73905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pPr algn="ctr"/>
            <a:r>
              <a:rPr lang="en-US" sz="2800" b="1" dirty="0"/>
              <a:t>Reset</a:t>
            </a:r>
            <a:r>
              <a:rPr lang="en-US" b="1" dirty="0"/>
              <a:t> </a:t>
            </a:r>
            <a:r>
              <a:rPr lang="en-US" sz="2800" b="1" dirty="0"/>
              <a:t>button</a:t>
            </a:r>
            <a:endParaRPr lang="en-US" b="1" dirty="0"/>
          </a:p>
        </p:txBody>
      </p:sp>
      <p:sp>
        <p:nvSpPr>
          <p:cNvPr id="17" name="Прямоугольник 16"/>
          <p:cNvSpPr/>
          <p:nvPr/>
        </p:nvSpPr>
        <p:spPr>
          <a:xfrm>
            <a:off x="1837731" y="125210"/>
            <a:ext cx="8861675" cy="769441"/>
          </a:xfrm>
          <a:prstGeom prst="rect">
            <a:avLst/>
          </a:prstGeom>
        </p:spPr>
        <p:txBody>
          <a:bodyPr wrap="square">
            <a:spAutoFit/>
          </a:bodyPr>
          <a:lstStyle/>
          <a:p>
            <a:r>
              <a:rPr lang="en-US" sz="4400" dirty="0">
                <a:solidFill>
                  <a:prstClr val="black"/>
                </a:solidFill>
                <a:latin typeface="Calibri Light" panose="020F0302020204030204"/>
                <a:ea typeface="+mj-ea"/>
                <a:cs typeface="+mj-cs"/>
              </a:rPr>
              <a:t>Common Mistakes In Buttons Design </a:t>
            </a:r>
          </a:p>
        </p:txBody>
      </p:sp>
      <p:pic>
        <p:nvPicPr>
          <p:cNvPr id="18" name="Рисунок 184"/>
          <p:cNvPicPr>
            <a:picLocks noChangeAspect="1"/>
          </p:cNvPicPr>
          <p:nvPr/>
        </p:nvPicPr>
        <p:blipFill>
          <a:blip r:embed="rId6"/>
          <a:stretch>
            <a:fillRect/>
          </a:stretch>
        </p:blipFill>
        <p:spPr>
          <a:xfrm>
            <a:off x="0" y="6482265"/>
            <a:ext cx="12192000" cy="391792"/>
          </a:xfrm>
          <a:prstGeom prst="rect">
            <a:avLst/>
          </a:prstGeom>
        </p:spPr>
      </p:pic>
    </p:spTree>
    <p:extLst>
      <p:ext uri="{BB962C8B-B14F-4D97-AF65-F5344CB8AC3E}">
        <p14:creationId xmlns:p14="http://schemas.microsoft.com/office/powerpoint/2010/main" val="35387985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525176" y="1479672"/>
            <a:ext cx="6096000" cy="4154984"/>
          </a:xfrm>
          <a:prstGeom prst="rect">
            <a:avLst/>
          </a:prstGeom>
        </p:spPr>
        <p:txBody>
          <a:bodyPr>
            <a:spAutoFit/>
          </a:bodyPr>
          <a:lstStyle/>
          <a:p>
            <a:r>
              <a:rPr lang="en-US" sz="2400" dirty="0">
                <a:solidFill>
                  <a:srgbClr val="333333"/>
                </a:solidFill>
                <a:latin typeface="+mj-lt"/>
              </a:rPr>
              <a:t>User interface design (UI) or user interface engineering is the design of user interfaces for machines and software, such as computers, home appliances, mobile devices, and other electronic devices, with the focus on maximizing usability and the user experience. </a:t>
            </a:r>
            <a:endParaRPr lang="uk-UA" sz="2400" dirty="0">
              <a:solidFill>
                <a:srgbClr val="333333"/>
              </a:solidFill>
              <a:latin typeface="+mj-lt"/>
            </a:endParaRPr>
          </a:p>
          <a:p>
            <a:endParaRPr lang="uk-UA" sz="2400" dirty="0">
              <a:solidFill>
                <a:srgbClr val="333333"/>
              </a:solidFill>
              <a:latin typeface="+mj-lt"/>
            </a:endParaRPr>
          </a:p>
          <a:p>
            <a:r>
              <a:rPr lang="en-US" sz="2400" dirty="0">
                <a:solidFill>
                  <a:srgbClr val="333333"/>
                </a:solidFill>
                <a:latin typeface="+mj-lt"/>
              </a:rPr>
              <a:t>The goal of user interface design is to make the user's interaction as simple and efficient as possible, in terms of accomplishing user goals (user-centered design).</a:t>
            </a:r>
            <a:endParaRPr lang="en-US" sz="2400" i="0" dirty="0">
              <a:solidFill>
                <a:srgbClr val="333333"/>
              </a:solidFill>
              <a:effectLst/>
              <a:latin typeface="+mj-lt"/>
            </a:endParaRPr>
          </a:p>
        </p:txBody>
      </p:sp>
      <p:sp>
        <p:nvSpPr>
          <p:cNvPr id="3" name="Title 1">
            <a:extLst>
              <a:ext uri="{FF2B5EF4-FFF2-40B4-BE49-F238E27FC236}">
                <a16:creationId xmlns:a16="http://schemas.microsoft.com/office/drawing/2014/main" id="{2C2BFAE1-45D3-4B3B-81D2-0BF25FA84FB8}"/>
              </a:ext>
            </a:extLst>
          </p:cNvPr>
          <p:cNvSpPr txBox="1">
            <a:spLocks/>
          </p:cNvSpPr>
          <p:nvPr/>
        </p:nvSpPr>
        <p:spPr>
          <a:xfrm>
            <a:off x="4777153" y="184809"/>
            <a:ext cx="2777198"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UI Design </a:t>
            </a:r>
          </a:p>
        </p:txBody>
      </p:sp>
      <p:pic>
        <p:nvPicPr>
          <p:cNvPr id="4" name="Рисунок 3"/>
          <p:cNvPicPr>
            <a:picLocks noChangeAspect="1"/>
          </p:cNvPicPr>
          <p:nvPr/>
        </p:nvPicPr>
        <p:blipFill>
          <a:blip r:embed="rId2"/>
          <a:stretch>
            <a:fillRect/>
          </a:stretch>
        </p:blipFill>
        <p:spPr>
          <a:xfrm>
            <a:off x="6794695" y="1234843"/>
            <a:ext cx="4983497" cy="4997694"/>
          </a:xfrm>
          <a:prstGeom prst="rect">
            <a:avLst/>
          </a:prstGeom>
        </p:spPr>
      </p:pic>
      <p:pic>
        <p:nvPicPr>
          <p:cNvPr id="5" name="Рисунок 4"/>
          <p:cNvPicPr>
            <a:picLocks noChangeAspect="1"/>
          </p:cNvPicPr>
          <p:nvPr/>
        </p:nvPicPr>
        <p:blipFill>
          <a:blip r:embed="rId3"/>
          <a:stretch>
            <a:fillRect/>
          </a:stretch>
        </p:blipFill>
        <p:spPr>
          <a:xfrm>
            <a:off x="0" y="6482265"/>
            <a:ext cx="12192000" cy="391792"/>
          </a:xfrm>
          <a:prstGeom prst="rect">
            <a:avLst/>
          </a:prstGeom>
        </p:spPr>
      </p:pic>
    </p:spTree>
    <p:extLst>
      <p:ext uri="{BB962C8B-B14F-4D97-AF65-F5344CB8AC3E}">
        <p14:creationId xmlns:p14="http://schemas.microsoft.com/office/powerpoint/2010/main" val="7095066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UX design VS UI desig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8357" y="956602"/>
            <a:ext cx="10014790" cy="5563772"/>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2C2BFAE1-45D3-4B3B-81D2-0BF25FA84FB8}"/>
              </a:ext>
            </a:extLst>
          </p:cNvPr>
          <p:cNvSpPr txBox="1">
            <a:spLocks/>
          </p:cNvSpPr>
          <p:nvPr/>
        </p:nvSpPr>
        <p:spPr>
          <a:xfrm>
            <a:off x="4777153" y="184809"/>
            <a:ext cx="2777198"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UX vs UI </a:t>
            </a:r>
          </a:p>
        </p:txBody>
      </p:sp>
      <p:pic>
        <p:nvPicPr>
          <p:cNvPr id="8" name="Рисунок 7"/>
          <p:cNvPicPr>
            <a:picLocks noChangeAspect="1"/>
          </p:cNvPicPr>
          <p:nvPr/>
        </p:nvPicPr>
        <p:blipFill>
          <a:blip r:embed="rId3"/>
          <a:stretch>
            <a:fillRect/>
          </a:stretch>
        </p:blipFill>
        <p:spPr>
          <a:xfrm>
            <a:off x="0" y="6482265"/>
            <a:ext cx="12192000" cy="391792"/>
          </a:xfrm>
          <a:prstGeom prst="rect">
            <a:avLst/>
          </a:prstGeom>
        </p:spPr>
      </p:pic>
    </p:spTree>
    <p:extLst>
      <p:ext uri="{BB962C8B-B14F-4D97-AF65-F5344CB8AC3E}">
        <p14:creationId xmlns:p14="http://schemas.microsoft.com/office/powerpoint/2010/main" val="2738020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C2BFAE1-45D3-4B3B-81D2-0BF25FA84FB8}"/>
              </a:ext>
            </a:extLst>
          </p:cNvPr>
          <p:cNvSpPr txBox="1">
            <a:spLocks/>
          </p:cNvSpPr>
          <p:nvPr/>
        </p:nvSpPr>
        <p:spPr>
          <a:xfrm>
            <a:off x="4777153" y="184809"/>
            <a:ext cx="2777198"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prstClr val="black"/>
                </a:solidFill>
              </a:rPr>
              <a:t>UX vs UI </a:t>
            </a:r>
          </a:p>
        </p:txBody>
      </p:sp>
      <p:pic>
        <p:nvPicPr>
          <p:cNvPr id="4" name="Рисунок 3" descr="Google"/>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22360" y="1108255"/>
            <a:ext cx="5343868" cy="297294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242" name="Picture 2" descr="Googl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30461" y="2313375"/>
            <a:ext cx="5356666" cy="401833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cxnSp>
        <p:nvCxnSpPr>
          <p:cNvPr id="3" name="Прямая со стрелкой 2"/>
          <p:cNvCxnSpPr/>
          <p:nvPr/>
        </p:nvCxnSpPr>
        <p:spPr>
          <a:xfrm flipV="1">
            <a:off x="1997612" y="4322542"/>
            <a:ext cx="534573" cy="12904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Прямая со стрелкой 6"/>
          <p:cNvCxnSpPr/>
          <p:nvPr/>
        </p:nvCxnSpPr>
        <p:spPr>
          <a:xfrm flipH="1">
            <a:off x="9467557" y="1364566"/>
            <a:ext cx="576775" cy="7737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Прямоугольник 7"/>
          <p:cNvSpPr/>
          <p:nvPr/>
        </p:nvSpPr>
        <p:spPr>
          <a:xfrm>
            <a:off x="530565" y="5854348"/>
            <a:ext cx="6096000" cy="400110"/>
          </a:xfrm>
          <a:prstGeom prst="rect">
            <a:avLst/>
          </a:prstGeom>
        </p:spPr>
        <p:txBody>
          <a:bodyPr>
            <a:spAutoFit/>
          </a:bodyPr>
          <a:lstStyle/>
          <a:p>
            <a:r>
              <a:rPr lang="en-US" sz="2000" dirty="0">
                <a:ln w="0"/>
                <a:solidFill>
                  <a:schemeClr val="accent1"/>
                </a:solidFill>
                <a:effectLst>
                  <a:outerShdw blurRad="38100" dist="25400" dir="5400000" algn="ctr" rotWithShape="0">
                    <a:srgbClr val="6E747A">
                      <a:alpha val="43000"/>
                    </a:srgbClr>
                  </a:outerShdw>
                </a:effectLst>
              </a:rPr>
              <a:t>UI: buttons, logo, colors, …</a:t>
            </a:r>
          </a:p>
        </p:txBody>
      </p:sp>
      <p:sp>
        <p:nvSpPr>
          <p:cNvPr id="11" name="Прямоугольник 10"/>
          <p:cNvSpPr/>
          <p:nvPr/>
        </p:nvSpPr>
        <p:spPr>
          <a:xfrm>
            <a:off x="9165783" y="907691"/>
            <a:ext cx="2521344" cy="400110"/>
          </a:xfrm>
          <a:prstGeom prst="rect">
            <a:avLst/>
          </a:prstGeom>
        </p:spPr>
        <p:txBody>
          <a:bodyPr wrap="square">
            <a:spAutoFit/>
          </a:bodyPr>
          <a:lstStyle/>
          <a:p>
            <a:r>
              <a:rPr lang="en-US" sz="2000" dirty="0">
                <a:ln w="0"/>
                <a:solidFill>
                  <a:schemeClr val="accent1"/>
                </a:solidFill>
                <a:effectLst>
                  <a:outerShdw blurRad="38100" dist="25400" dir="5400000" algn="ctr" rotWithShape="0">
                    <a:srgbClr val="6E747A">
                      <a:alpha val="43000"/>
                    </a:srgbClr>
                  </a:outerShdw>
                </a:effectLst>
              </a:rPr>
              <a:t>UX: response time, …</a:t>
            </a:r>
          </a:p>
        </p:txBody>
      </p:sp>
      <p:pic>
        <p:nvPicPr>
          <p:cNvPr id="12" name="Рисунок 11"/>
          <p:cNvPicPr>
            <a:picLocks noChangeAspect="1"/>
          </p:cNvPicPr>
          <p:nvPr/>
        </p:nvPicPr>
        <p:blipFill>
          <a:blip r:embed="rId4"/>
          <a:stretch>
            <a:fillRect/>
          </a:stretch>
        </p:blipFill>
        <p:spPr>
          <a:xfrm>
            <a:off x="0" y="6482265"/>
            <a:ext cx="12192000" cy="391792"/>
          </a:xfrm>
          <a:prstGeom prst="rect">
            <a:avLst/>
          </a:prstGeom>
        </p:spPr>
      </p:pic>
    </p:spTree>
    <p:extLst>
      <p:ext uri="{BB962C8B-B14F-4D97-AF65-F5344CB8AC3E}">
        <p14:creationId xmlns:p14="http://schemas.microsoft.com/office/powerpoint/2010/main" val="38108276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ux designer vs ui design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0543" y="1113002"/>
            <a:ext cx="5609507" cy="5075905"/>
          </a:xfrm>
          <a:prstGeom prst="rect">
            <a:avLst/>
          </a:prstGeom>
          <a:noFill/>
          <a:extLst>
            <a:ext uri="{909E8E84-426E-40DD-AFC4-6F175D3DCCD1}">
              <a14:hiddenFill xmlns:a14="http://schemas.microsoft.com/office/drawing/2010/main">
                <a:solidFill>
                  <a:srgbClr val="FFFFFF"/>
                </a:solidFill>
              </a14:hiddenFill>
            </a:ext>
          </a:extLst>
        </p:spPr>
      </p:pic>
      <p:sp>
        <p:nvSpPr>
          <p:cNvPr id="5" name="Прямоугольник 4"/>
          <p:cNvSpPr/>
          <p:nvPr/>
        </p:nvSpPr>
        <p:spPr>
          <a:xfrm>
            <a:off x="4465982" y="66260"/>
            <a:ext cx="6096000" cy="769441"/>
          </a:xfrm>
          <a:prstGeom prst="rect">
            <a:avLst/>
          </a:prstGeom>
        </p:spPr>
        <p:txBody>
          <a:bodyPr>
            <a:spAutoFit/>
          </a:bodyPr>
          <a:lstStyle/>
          <a:p>
            <a:r>
              <a:rPr lang="en-US" sz="4400" dirty="0">
                <a:solidFill>
                  <a:prstClr val="black"/>
                </a:solidFill>
                <a:latin typeface="Calibri Light" panose="020F0302020204030204"/>
                <a:ea typeface="+mj-ea"/>
                <a:cs typeface="+mj-cs"/>
              </a:rPr>
              <a:t>UX vs UI </a:t>
            </a:r>
            <a:endParaRPr lang="uk-UA" dirty="0"/>
          </a:p>
        </p:txBody>
      </p:sp>
      <p:sp>
        <p:nvSpPr>
          <p:cNvPr id="2" name="Прямоугольник 1"/>
          <p:cNvSpPr/>
          <p:nvPr/>
        </p:nvSpPr>
        <p:spPr>
          <a:xfrm>
            <a:off x="7071360" y="1527295"/>
            <a:ext cx="3912870" cy="4247317"/>
          </a:xfrm>
          <a:prstGeom prst="rect">
            <a:avLst/>
          </a:prstGeom>
        </p:spPr>
        <p:txBody>
          <a:bodyPr wrap="square">
            <a:spAutoFit/>
          </a:bodyPr>
          <a:lstStyle/>
          <a:p>
            <a:r>
              <a:rPr lang="en-US" dirty="0">
                <a:solidFill>
                  <a:srgbClr val="333333"/>
                </a:solidFill>
                <a:latin typeface="-apple-system"/>
              </a:rPr>
              <a:t>To get a better understanding of why </a:t>
            </a:r>
            <a:r>
              <a:rPr lang="en-US" b="1" dirty="0">
                <a:solidFill>
                  <a:srgbClr val="333333"/>
                </a:solidFill>
                <a:latin typeface="-apple-system"/>
              </a:rPr>
              <a:t>UX is not UI</a:t>
            </a:r>
            <a:r>
              <a:rPr lang="en-US" dirty="0">
                <a:solidFill>
                  <a:srgbClr val="333333"/>
                </a:solidFill>
                <a:latin typeface="-apple-system"/>
              </a:rPr>
              <a:t>, UI is a small part of UX to some extent. However, UI design focuses more on colors and typography. </a:t>
            </a:r>
          </a:p>
          <a:p>
            <a:endParaRPr lang="en-US" dirty="0">
              <a:solidFill>
                <a:srgbClr val="333333"/>
              </a:solidFill>
              <a:latin typeface="-apple-system"/>
            </a:endParaRPr>
          </a:p>
          <a:p>
            <a:r>
              <a:rPr lang="en-US" dirty="0">
                <a:solidFill>
                  <a:srgbClr val="333333"/>
                </a:solidFill>
                <a:latin typeface="-apple-system"/>
              </a:rPr>
              <a:t>Let’s pick a textbook example. If there need to be a button, UI designers will concentrate on the visual part. Namely, how the button will look like and what color to use, </a:t>
            </a:r>
            <a:r>
              <a:rPr lang="en-US" dirty="0" err="1">
                <a:solidFill>
                  <a:srgbClr val="333333"/>
                </a:solidFill>
                <a:latin typeface="-apple-system"/>
              </a:rPr>
              <a:t>whileUX</a:t>
            </a:r>
            <a:r>
              <a:rPr lang="en-US" dirty="0">
                <a:solidFill>
                  <a:srgbClr val="333333"/>
                </a:solidFill>
                <a:latin typeface="-apple-system"/>
              </a:rPr>
              <a:t> designers are trying to figure out where to put it with the intention to find what users want and the resolutions to those pain points</a:t>
            </a:r>
            <a:endParaRPr lang="uk-UA" dirty="0"/>
          </a:p>
        </p:txBody>
      </p:sp>
      <p:pic>
        <p:nvPicPr>
          <p:cNvPr id="6" name="Рисунок 5"/>
          <p:cNvPicPr>
            <a:picLocks noChangeAspect="1"/>
          </p:cNvPicPr>
          <p:nvPr/>
        </p:nvPicPr>
        <p:blipFill>
          <a:blip r:embed="rId3"/>
          <a:stretch>
            <a:fillRect/>
          </a:stretch>
        </p:blipFill>
        <p:spPr>
          <a:xfrm>
            <a:off x="0" y="6482265"/>
            <a:ext cx="12192000" cy="391792"/>
          </a:xfrm>
          <a:prstGeom prst="rect">
            <a:avLst/>
          </a:prstGeom>
        </p:spPr>
      </p:pic>
    </p:spTree>
    <p:extLst>
      <p:ext uri="{BB962C8B-B14F-4D97-AF65-F5344CB8AC3E}">
        <p14:creationId xmlns:p14="http://schemas.microsoft.com/office/powerpoint/2010/main" val="19675731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2BFAE1-45D3-4B3B-81D2-0BF25FA84FB8}"/>
              </a:ext>
            </a:extLst>
          </p:cNvPr>
          <p:cNvSpPr>
            <a:spLocks noGrp="1"/>
          </p:cNvSpPr>
          <p:nvPr>
            <p:ph type="title"/>
          </p:nvPr>
        </p:nvSpPr>
        <p:spPr>
          <a:xfrm>
            <a:off x="4370801" y="-66659"/>
            <a:ext cx="3365568" cy="1325563"/>
          </a:xfrm>
        </p:spPr>
        <p:txBody>
          <a:bodyPr/>
          <a:lstStyle/>
          <a:p>
            <a:r>
              <a:rPr lang="en-US" dirty="0">
                <a:solidFill>
                  <a:prstClr val="black"/>
                </a:solidFill>
              </a:rPr>
              <a:t>UI</a:t>
            </a:r>
            <a:r>
              <a:rPr lang="uk-UA" dirty="0">
                <a:solidFill>
                  <a:prstClr val="black"/>
                </a:solidFill>
              </a:rPr>
              <a:t> </a:t>
            </a:r>
            <a:r>
              <a:rPr lang="en-US" dirty="0">
                <a:solidFill>
                  <a:prstClr val="black"/>
                </a:solidFill>
              </a:rPr>
              <a:t>Designer </a:t>
            </a:r>
            <a:endParaRPr lang="uk-UA" dirty="0"/>
          </a:p>
        </p:txBody>
      </p:sp>
      <p:grpSp>
        <p:nvGrpSpPr>
          <p:cNvPr id="145" name="Group 2">
            <a:extLst>
              <a:ext uri="{FF2B5EF4-FFF2-40B4-BE49-F238E27FC236}">
                <a16:creationId xmlns:a16="http://schemas.microsoft.com/office/drawing/2014/main" id="{902ED823-886A-4A48-8B20-8E4D1B9B0586}"/>
              </a:ext>
            </a:extLst>
          </p:cNvPr>
          <p:cNvGrpSpPr/>
          <p:nvPr/>
        </p:nvGrpSpPr>
        <p:grpSpPr>
          <a:xfrm>
            <a:off x="4252061" y="1893728"/>
            <a:ext cx="3687877" cy="3761191"/>
            <a:chOff x="4065473" y="1358106"/>
            <a:chExt cx="4061054" cy="4141787"/>
          </a:xfrm>
        </p:grpSpPr>
        <p:sp>
          <p:nvSpPr>
            <p:cNvPr id="146" name="Freeform 388">
              <a:extLst>
                <a:ext uri="{FF2B5EF4-FFF2-40B4-BE49-F238E27FC236}">
                  <a16:creationId xmlns:a16="http://schemas.microsoft.com/office/drawing/2014/main" id="{3EF2CCD6-FDD1-4FF5-AD40-40F1E9C4C671}"/>
                </a:ext>
              </a:extLst>
            </p:cNvPr>
            <p:cNvSpPr>
              <a:spLocks/>
            </p:cNvSpPr>
            <p:nvPr/>
          </p:nvSpPr>
          <p:spPr bwMode="auto">
            <a:xfrm>
              <a:off x="6272142" y="1906104"/>
              <a:ext cx="1685583" cy="2402383"/>
            </a:xfrm>
            <a:custGeom>
              <a:avLst/>
              <a:gdLst>
                <a:gd name="T0" fmla="*/ 1966 w 2758"/>
                <a:gd name="T1" fmla="*/ 2999 h 3929"/>
                <a:gd name="T2" fmla="*/ 1926 w 2758"/>
                <a:gd name="T3" fmla="*/ 3335 h 3929"/>
                <a:gd name="T4" fmla="*/ 1864 w 2758"/>
                <a:gd name="T5" fmla="*/ 3577 h 3929"/>
                <a:gd name="T6" fmla="*/ 2009 w 2758"/>
                <a:gd name="T7" fmla="*/ 3611 h 3929"/>
                <a:gd name="T8" fmla="*/ 2196 w 2758"/>
                <a:gd name="T9" fmla="*/ 3680 h 3929"/>
                <a:gd name="T10" fmla="*/ 2374 w 2758"/>
                <a:gd name="T11" fmla="*/ 3775 h 3929"/>
                <a:gd name="T12" fmla="*/ 2540 w 2758"/>
                <a:gd name="T13" fmla="*/ 3895 h 3929"/>
                <a:gd name="T14" fmla="*/ 2600 w 2758"/>
                <a:gd name="T15" fmla="*/ 3870 h 3929"/>
                <a:gd name="T16" fmla="*/ 2672 w 2758"/>
                <a:gd name="T17" fmla="*/ 3625 h 3929"/>
                <a:gd name="T18" fmla="*/ 2722 w 2758"/>
                <a:gd name="T19" fmla="*/ 3372 h 3929"/>
                <a:gd name="T20" fmla="*/ 2751 w 2758"/>
                <a:gd name="T21" fmla="*/ 3111 h 3929"/>
                <a:gd name="T22" fmla="*/ 2758 w 2758"/>
                <a:gd name="T23" fmla="*/ 2912 h 3929"/>
                <a:gd name="T24" fmla="*/ 2751 w 2758"/>
                <a:gd name="T25" fmla="*/ 2710 h 3929"/>
                <a:gd name="T26" fmla="*/ 2722 w 2758"/>
                <a:gd name="T27" fmla="*/ 2446 h 3929"/>
                <a:gd name="T28" fmla="*/ 2670 w 2758"/>
                <a:gd name="T29" fmla="*/ 2191 h 3929"/>
                <a:gd name="T30" fmla="*/ 2597 w 2758"/>
                <a:gd name="T31" fmla="*/ 1944 h 3929"/>
                <a:gd name="T32" fmla="*/ 2503 w 2758"/>
                <a:gd name="T33" fmla="*/ 1706 h 3929"/>
                <a:gd name="T34" fmla="*/ 2390 w 2758"/>
                <a:gd name="T35" fmla="*/ 1479 h 3929"/>
                <a:gd name="T36" fmla="*/ 2258 w 2758"/>
                <a:gd name="T37" fmla="*/ 1263 h 3929"/>
                <a:gd name="T38" fmla="*/ 2109 w 2758"/>
                <a:gd name="T39" fmla="*/ 1060 h 3929"/>
                <a:gd name="T40" fmla="*/ 1944 w 2758"/>
                <a:gd name="T41" fmla="*/ 870 h 3929"/>
                <a:gd name="T42" fmla="*/ 1762 w 2758"/>
                <a:gd name="T43" fmla="*/ 696 h 3929"/>
                <a:gd name="T44" fmla="*/ 1567 w 2758"/>
                <a:gd name="T45" fmla="*/ 537 h 3929"/>
                <a:gd name="T46" fmla="*/ 1360 w 2758"/>
                <a:gd name="T47" fmla="*/ 395 h 3929"/>
                <a:gd name="T48" fmla="*/ 1139 w 2758"/>
                <a:gd name="T49" fmla="*/ 270 h 3929"/>
                <a:gd name="T50" fmla="*/ 908 w 2758"/>
                <a:gd name="T51" fmla="*/ 164 h 3929"/>
                <a:gd name="T52" fmla="*/ 666 w 2758"/>
                <a:gd name="T53" fmla="*/ 78 h 3929"/>
                <a:gd name="T54" fmla="*/ 415 w 2758"/>
                <a:gd name="T55" fmla="*/ 13 h 3929"/>
                <a:gd name="T56" fmla="*/ 425 w 2758"/>
                <a:gd name="T57" fmla="*/ 184 h 3929"/>
                <a:gd name="T58" fmla="*/ 45 w 2758"/>
                <a:gd name="T59" fmla="*/ 46 h 3929"/>
                <a:gd name="T60" fmla="*/ 9 w 2758"/>
                <a:gd name="T61" fmla="*/ 191 h 3929"/>
                <a:gd name="T62" fmla="*/ 6 w 2758"/>
                <a:gd name="T63" fmla="*/ 384 h 3929"/>
                <a:gd name="T64" fmla="*/ 51 w 2758"/>
                <a:gd name="T65" fmla="*/ 568 h 3929"/>
                <a:gd name="T66" fmla="*/ 140 w 2758"/>
                <a:gd name="T67" fmla="*/ 734 h 3929"/>
                <a:gd name="T68" fmla="*/ 266 w 2758"/>
                <a:gd name="T69" fmla="*/ 789 h 3929"/>
                <a:gd name="T70" fmla="*/ 629 w 2758"/>
                <a:gd name="T71" fmla="*/ 904 h 3929"/>
                <a:gd name="T72" fmla="*/ 962 w 2758"/>
                <a:gd name="T73" fmla="*/ 1078 h 3929"/>
                <a:gd name="T74" fmla="*/ 1258 w 2758"/>
                <a:gd name="T75" fmla="*/ 1305 h 3929"/>
                <a:gd name="T76" fmla="*/ 1511 w 2758"/>
                <a:gd name="T77" fmla="*/ 1579 h 3929"/>
                <a:gd name="T78" fmla="*/ 1714 w 2758"/>
                <a:gd name="T79" fmla="*/ 1892 h 3929"/>
                <a:gd name="T80" fmla="*/ 1862 w 2758"/>
                <a:gd name="T81" fmla="*/ 2240 h 3929"/>
                <a:gd name="T82" fmla="*/ 1948 w 2758"/>
                <a:gd name="T83" fmla="*/ 2615 h 3929"/>
                <a:gd name="T84" fmla="*/ 1967 w 2758"/>
                <a:gd name="T85" fmla="*/ 2912 h 39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758" h="3929">
                  <a:moveTo>
                    <a:pt x="1967" y="2912"/>
                  </a:moveTo>
                  <a:lnTo>
                    <a:pt x="1966" y="2999"/>
                  </a:lnTo>
                  <a:lnTo>
                    <a:pt x="1953" y="3169"/>
                  </a:lnTo>
                  <a:lnTo>
                    <a:pt x="1926" y="3335"/>
                  </a:lnTo>
                  <a:lnTo>
                    <a:pt x="1888" y="3498"/>
                  </a:lnTo>
                  <a:lnTo>
                    <a:pt x="1864" y="3577"/>
                  </a:lnTo>
                  <a:lnTo>
                    <a:pt x="1913" y="3586"/>
                  </a:lnTo>
                  <a:lnTo>
                    <a:pt x="2009" y="3611"/>
                  </a:lnTo>
                  <a:lnTo>
                    <a:pt x="2103" y="3642"/>
                  </a:lnTo>
                  <a:lnTo>
                    <a:pt x="2196" y="3680"/>
                  </a:lnTo>
                  <a:lnTo>
                    <a:pt x="2286" y="3725"/>
                  </a:lnTo>
                  <a:lnTo>
                    <a:pt x="2374" y="3775"/>
                  </a:lnTo>
                  <a:lnTo>
                    <a:pt x="2459" y="3832"/>
                  </a:lnTo>
                  <a:lnTo>
                    <a:pt x="2540" y="3895"/>
                  </a:lnTo>
                  <a:lnTo>
                    <a:pt x="2578" y="3929"/>
                  </a:lnTo>
                  <a:lnTo>
                    <a:pt x="2600" y="3870"/>
                  </a:lnTo>
                  <a:lnTo>
                    <a:pt x="2638" y="3749"/>
                  </a:lnTo>
                  <a:lnTo>
                    <a:pt x="2672" y="3625"/>
                  </a:lnTo>
                  <a:lnTo>
                    <a:pt x="2700" y="3500"/>
                  </a:lnTo>
                  <a:lnTo>
                    <a:pt x="2722" y="3372"/>
                  </a:lnTo>
                  <a:lnTo>
                    <a:pt x="2740" y="3243"/>
                  </a:lnTo>
                  <a:lnTo>
                    <a:pt x="2751" y="3111"/>
                  </a:lnTo>
                  <a:lnTo>
                    <a:pt x="2758" y="2979"/>
                  </a:lnTo>
                  <a:lnTo>
                    <a:pt x="2758" y="2912"/>
                  </a:lnTo>
                  <a:lnTo>
                    <a:pt x="2758" y="2845"/>
                  </a:lnTo>
                  <a:lnTo>
                    <a:pt x="2751" y="2710"/>
                  </a:lnTo>
                  <a:lnTo>
                    <a:pt x="2740" y="2578"/>
                  </a:lnTo>
                  <a:lnTo>
                    <a:pt x="2722" y="2446"/>
                  </a:lnTo>
                  <a:lnTo>
                    <a:pt x="2699" y="2318"/>
                  </a:lnTo>
                  <a:lnTo>
                    <a:pt x="2670" y="2191"/>
                  </a:lnTo>
                  <a:lnTo>
                    <a:pt x="2635" y="2066"/>
                  </a:lnTo>
                  <a:lnTo>
                    <a:pt x="2597" y="1944"/>
                  </a:lnTo>
                  <a:lnTo>
                    <a:pt x="2552" y="1823"/>
                  </a:lnTo>
                  <a:lnTo>
                    <a:pt x="2503" y="1706"/>
                  </a:lnTo>
                  <a:lnTo>
                    <a:pt x="2449" y="1591"/>
                  </a:lnTo>
                  <a:lnTo>
                    <a:pt x="2390" y="1479"/>
                  </a:lnTo>
                  <a:lnTo>
                    <a:pt x="2325" y="1369"/>
                  </a:lnTo>
                  <a:lnTo>
                    <a:pt x="2258" y="1263"/>
                  </a:lnTo>
                  <a:lnTo>
                    <a:pt x="2185" y="1160"/>
                  </a:lnTo>
                  <a:lnTo>
                    <a:pt x="2109" y="1060"/>
                  </a:lnTo>
                  <a:lnTo>
                    <a:pt x="2028" y="964"/>
                  </a:lnTo>
                  <a:lnTo>
                    <a:pt x="1944" y="870"/>
                  </a:lnTo>
                  <a:lnTo>
                    <a:pt x="1854" y="781"/>
                  </a:lnTo>
                  <a:lnTo>
                    <a:pt x="1762" y="696"/>
                  </a:lnTo>
                  <a:lnTo>
                    <a:pt x="1667" y="614"/>
                  </a:lnTo>
                  <a:lnTo>
                    <a:pt x="1567" y="537"/>
                  </a:lnTo>
                  <a:lnTo>
                    <a:pt x="1466" y="463"/>
                  </a:lnTo>
                  <a:lnTo>
                    <a:pt x="1360" y="395"/>
                  </a:lnTo>
                  <a:lnTo>
                    <a:pt x="1251" y="330"/>
                  </a:lnTo>
                  <a:lnTo>
                    <a:pt x="1139" y="270"/>
                  </a:lnTo>
                  <a:lnTo>
                    <a:pt x="1025" y="214"/>
                  </a:lnTo>
                  <a:lnTo>
                    <a:pt x="908" y="164"/>
                  </a:lnTo>
                  <a:lnTo>
                    <a:pt x="788" y="119"/>
                  </a:lnTo>
                  <a:lnTo>
                    <a:pt x="666" y="78"/>
                  </a:lnTo>
                  <a:lnTo>
                    <a:pt x="542" y="43"/>
                  </a:lnTo>
                  <a:lnTo>
                    <a:pt x="415" y="13"/>
                  </a:lnTo>
                  <a:lnTo>
                    <a:pt x="351" y="0"/>
                  </a:lnTo>
                  <a:lnTo>
                    <a:pt x="425" y="184"/>
                  </a:lnTo>
                  <a:lnTo>
                    <a:pt x="46" y="46"/>
                  </a:lnTo>
                  <a:lnTo>
                    <a:pt x="45" y="46"/>
                  </a:lnTo>
                  <a:lnTo>
                    <a:pt x="29" y="94"/>
                  </a:lnTo>
                  <a:lnTo>
                    <a:pt x="9" y="191"/>
                  </a:lnTo>
                  <a:lnTo>
                    <a:pt x="0" y="288"/>
                  </a:lnTo>
                  <a:lnTo>
                    <a:pt x="6" y="384"/>
                  </a:lnTo>
                  <a:lnTo>
                    <a:pt x="22" y="478"/>
                  </a:lnTo>
                  <a:lnTo>
                    <a:pt x="51" y="568"/>
                  </a:lnTo>
                  <a:lnTo>
                    <a:pt x="91" y="653"/>
                  </a:lnTo>
                  <a:lnTo>
                    <a:pt x="140" y="734"/>
                  </a:lnTo>
                  <a:lnTo>
                    <a:pt x="170" y="771"/>
                  </a:lnTo>
                  <a:lnTo>
                    <a:pt x="266" y="789"/>
                  </a:lnTo>
                  <a:lnTo>
                    <a:pt x="450" y="838"/>
                  </a:lnTo>
                  <a:lnTo>
                    <a:pt x="629" y="904"/>
                  </a:lnTo>
                  <a:lnTo>
                    <a:pt x="800" y="983"/>
                  </a:lnTo>
                  <a:lnTo>
                    <a:pt x="962" y="1078"/>
                  </a:lnTo>
                  <a:lnTo>
                    <a:pt x="1115" y="1186"/>
                  </a:lnTo>
                  <a:lnTo>
                    <a:pt x="1258" y="1305"/>
                  </a:lnTo>
                  <a:lnTo>
                    <a:pt x="1390" y="1437"/>
                  </a:lnTo>
                  <a:lnTo>
                    <a:pt x="1511" y="1579"/>
                  </a:lnTo>
                  <a:lnTo>
                    <a:pt x="1619" y="1730"/>
                  </a:lnTo>
                  <a:lnTo>
                    <a:pt x="1714" y="1892"/>
                  </a:lnTo>
                  <a:lnTo>
                    <a:pt x="1795" y="2062"/>
                  </a:lnTo>
                  <a:lnTo>
                    <a:pt x="1862" y="2240"/>
                  </a:lnTo>
                  <a:lnTo>
                    <a:pt x="1914" y="2425"/>
                  </a:lnTo>
                  <a:lnTo>
                    <a:pt x="1948" y="2615"/>
                  </a:lnTo>
                  <a:lnTo>
                    <a:pt x="1965" y="2811"/>
                  </a:lnTo>
                  <a:lnTo>
                    <a:pt x="1967" y="2912"/>
                  </a:lnTo>
                  <a:close/>
                </a:path>
              </a:pathLst>
            </a:custGeom>
            <a:solidFill>
              <a:srgbClr val="06C1E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47" name="Freeform 387">
              <a:extLst>
                <a:ext uri="{FF2B5EF4-FFF2-40B4-BE49-F238E27FC236}">
                  <a16:creationId xmlns:a16="http://schemas.microsoft.com/office/drawing/2014/main" id="{ECF0635A-8BF8-41EF-8780-4F6C52374B3F}"/>
                </a:ext>
              </a:extLst>
            </p:cNvPr>
            <p:cNvSpPr>
              <a:spLocks/>
            </p:cNvSpPr>
            <p:nvPr/>
          </p:nvSpPr>
          <p:spPr bwMode="auto">
            <a:xfrm>
              <a:off x="5640966" y="1358106"/>
              <a:ext cx="1751635" cy="2933256"/>
            </a:xfrm>
            <a:custGeom>
              <a:avLst/>
              <a:gdLst>
                <a:gd name="T0" fmla="*/ 1265 w 2862"/>
                <a:gd name="T1" fmla="*/ 2588 h 4796"/>
                <a:gd name="T2" fmla="*/ 1402 w 2862"/>
                <a:gd name="T3" fmla="*/ 2646 h 4796"/>
                <a:gd name="T4" fmla="*/ 1570 w 2862"/>
                <a:gd name="T5" fmla="*/ 2746 h 4796"/>
                <a:gd name="T6" fmla="*/ 1720 w 2862"/>
                <a:gd name="T7" fmla="*/ 2870 h 4796"/>
                <a:gd name="T8" fmla="*/ 1851 w 2862"/>
                <a:gd name="T9" fmla="*/ 3015 h 4796"/>
                <a:gd name="T10" fmla="*/ 1958 w 2862"/>
                <a:gd name="T11" fmla="*/ 3179 h 4796"/>
                <a:gd name="T12" fmla="*/ 2040 w 2862"/>
                <a:gd name="T13" fmla="*/ 3358 h 4796"/>
                <a:gd name="T14" fmla="*/ 2095 w 2862"/>
                <a:gd name="T15" fmla="*/ 3551 h 4796"/>
                <a:gd name="T16" fmla="*/ 2119 w 2862"/>
                <a:gd name="T17" fmla="*/ 3754 h 4796"/>
                <a:gd name="T18" fmla="*/ 2118 w 2862"/>
                <a:gd name="T19" fmla="*/ 3881 h 4796"/>
                <a:gd name="T20" fmla="*/ 2070 w 2862"/>
                <a:gd name="T21" fmla="*/ 4165 h 4796"/>
                <a:gd name="T22" fmla="*/ 1965 w 2862"/>
                <a:gd name="T23" fmla="*/ 4424 h 4796"/>
                <a:gd name="T24" fmla="*/ 1808 w 2862"/>
                <a:gd name="T25" fmla="*/ 4651 h 4796"/>
                <a:gd name="T26" fmla="*/ 1661 w 2862"/>
                <a:gd name="T27" fmla="*/ 4796 h 4796"/>
                <a:gd name="T28" fmla="*/ 1666 w 2862"/>
                <a:gd name="T29" fmla="*/ 4792 h 4796"/>
                <a:gd name="T30" fmla="*/ 1666 w 2862"/>
                <a:gd name="T31" fmla="*/ 4793 h 4796"/>
                <a:gd name="T32" fmla="*/ 1852 w 2862"/>
                <a:gd name="T33" fmla="*/ 4659 h 4796"/>
                <a:gd name="T34" fmla="*/ 2118 w 2862"/>
                <a:gd name="T35" fmla="*/ 4532 h 4796"/>
                <a:gd name="T36" fmla="*/ 2399 w 2862"/>
                <a:gd name="T37" fmla="*/ 4461 h 4796"/>
                <a:gd name="T38" fmla="*/ 2685 w 2862"/>
                <a:gd name="T39" fmla="*/ 4447 h 4796"/>
                <a:gd name="T40" fmla="*/ 2781 w 2862"/>
                <a:gd name="T41" fmla="*/ 4376 h 4796"/>
                <a:gd name="T42" fmla="*/ 2846 w 2862"/>
                <a:gd name="T43" fmla="*/ 4057 h 4796"/>
                <a:gd name="T44" fmla="*/ 2862 w 2862"/>
                <a:gd name="T45" fmla="*/ 3807 h 4796"/>
                <a:gd name="T46" fmla="*/ 2847 w 2862"/>
                <a:gd name="T47" fmla="*/ 3562 h 4796"/>
                <a:gd name="T48" fmla="*/ 2785 w 2862"/>
                <a:gd name="T49" fmla="*/ 3250 h 4796"/>
                <a:gd name="T50" fmla="*/ 2677 w 2862"/>
                <a:gd name="T51" fmla="*/ 2958 h 4796"/>
                <a:gd name="T52" fmla="*/ 2528 w 2862"/>
                <a:gd name="T53" fmla="*/ 2688 h 4796"/>
                <a:gd name="T54" fmla="*/ 2340 w 2862"/>
                <a:gd name="T55" fmla="*/ 2445 h 4796"/>
                <a:gd name="T56" fmla="*/ 2119 w 2862"/>
                <a:gd name="T57" fmla="*/ 2233 h 4796"/>
                <a:gd name="T58" fmla="*/ 1868 w 2862"/>
                <a:gd name="T59" fmla="*/ 2056 h 4796"/>
                <a:gd name="T60" fmla="*/ 1591 w 2862"/>
                <a:gd name="T61" fmla="*/ 1918 h 4796"/>
                <a:gd name="T62" fmla="*/ 1519 w 2862"/>
                <a:gd name="T63" fmla="*/ 1891 h 4796"/>
                <a:gd name="T64" fmla="*/ 1415 w 2862"/>
                <a:gd name="T65" fmla="*/ 1844 h 4796"/>
                <a:gd name="T66" fmla="*/ 1295 w 2862"/>
                <a:gd name="T67" fmla="*/ 1761 h 4796"/>
                <a:gd name="T68" fmla="*/ 1194 w 2862"/>
                <a:gd name="T69" fmla="*/ 1659 h 4796"/>
                <a:gd name="T70" fmla="*/ 1116 w 2862"/>
                <a:gd name="T71" fmla="*/ 1539 h 4796"/>
                <a:gd name="T72" fmla="*/ 1063 w 2862"/>
                <a:gd name="T73" fmla="*/ 1408 h 4796"/>
                <a:gd name="T74" fmla="*/ 1035 w 2862"/>
                <a:gd name="T75" fmla="*/ 1268 h 4796"/>
                <a:gd name="T76" fmla="*/ 1034 w 2862"/>
                <a:gd name="T77" fmla="*/ 1124 h 4796"/>
                <a:gd name="T78" fmla="*/ 1063 w 2862"/>
                <a:gd name="T79" fmla="*/ 977 h 4796"/>
                <a:gd name="T80" fmla="*/ 1076 w 2862"/>
                <a:gd name="T81" fmla="*/ 941 h 4796"/>
                <a:gd name="T82" fmla="*/ 1024 w 2862"/>
                <a:gd name="T83" fmla="*/ 0 h 4796"/>
                <a:gd name="T84" fmla="*/ 379 w 2862"/>
                <a:gd name="T85" fmla="*/ 688 h 4796"/>
                <a:gd name="T86" fmla="*/ 317 w 2862"/>
                <a:gd name="T87" fmla="*/ 906 h 4796"/>
                <a:gd name="T88" fmla="*/ 289 w 2862"/>
                <a:gd name="T89" fmla="*/ 1197 h 4796"/>
                <a:gd name="T90" fmla="*/ 317 w 2862"/>
                <a:gd name="T91" fmla="*/ 1483 h 4796"/>
                <a:gd name="T92" fmla="*/ 400 w 2862"/>
                <a:gd name="T93" fmla="*/ 1756 h 4796"/>
                <a:gd name="T94" fmla="*/ 532 w 2862"/>
                <a:gd name="T95" fmla="*/ 2007 h 4796"/>
                <a:gd name="T96" fmla="*/ 711 w 2862"/>
                <a:gd name="T97" fmla="*/ 2230 h 4796"/>
                <a:gd name="T98" fmla="*/ 932 w 2862"/>
                <a:gd name="T99" fmla="*/ 2417 h 4796"/>
                <a:gd name="T100" fmla="*/ 1193 w 2862"/>
                <a:gd name="T101" fmla="*/ 2560 h 47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862" h="4796">
                  <a:moveTo>
                    <a:pt x="1265" y="2587"/>
                  </a:moveTo>
                  <a:lnTo>
                    <a:pt x="1265" y="2588"/>
                  </a:lnTo>
                  <a:lnTo>
                    <a:pt x="1311" y="2604"/>
                  </a:lnTo>
                  <a:lnTo>
                    <a:pt x="1402" y="2646"/>
                  </a:lnTo>
                  <a:lnTo>
                    <a:pt x="1488" y="2692"/>
                  </a:lnTo>
                  <a:lnTo>
                    <a:pt x="1570" y="2746"/>
                  </a:lnTo>
                  <a:lnTo>
                    <a:pt x="1647" y="2805"/>
                  </a:lnTo>
                  <a:lnTo>
                    <a:pt x="1720" y="2870"/>
                  </a:lnTo>
                  <a:lnTo>
                    <a:pt x="1788" y="2940"/>
                  </a:lnTo>
                  <a:lnTo>
                    <a:pt x="1851" y="3015"/>
                  </a:lnTo>
                  <a:lnTo>
                    <a:pt x="1908" y="3095"/>
                  </a:lnTo>
                  <a:lnTo>
                    <a:pt x="1958" y="3179"/>
                  </a:lnTo>
                  <a:lnTo>
                    <a:pt x="2003" y="3267"/>
                  </a:lnTo>
                  <a:lnTo>
                    <a:pt x="2040" y="3358"/>
                  </a:lnTo>
                  <a:lnTo>
                    <a:pt x="2072" y="3452"/>
                  </a:lnTo>
                  <a:lnTo>
                    <a:pt x="2095" y="3551"/>
                  </a:lnTo>
                  <a:lnTo>
                    <a:pt x="2111" y="3651"/>
                  </a:lnTo>
                  <a:lnTo>
                    <a:pt x="2119" y="3754"/>
                  </a:lnTo>
                  <a:lnTo>
                    <a:pt x="2120" y="3807"/>
                  </a:lnTo>
                  <a:lnTo>
                    <a:pt x="2118" y="3881"/>
                  </a:lnTo>
                  <a:lnTo>
                    <a:pt x="2103" y="4026"/>
                  </a:lnTo>
                  <a:lnTo>
                    <a:pt x="2070" y="4165"/>
                  </a:lnTo>
                  <a:lnTo>
                    <a:pt x="2025" y="4297"/>
                  </a:lnTo>
                  <a:lnTo>
                    <a:pt x="1965" y="4424"/>
                  </a:lnTo>
                  <a:lnTo>
                    <a:pt x="1892" y="4542"/>
                  </a:lnTo>
                  <a:lnTo>
                    <a:pt x="1808" y="4651"/>
                  </a:lnTo>
                  <a:lnTo>
                    <a:pt x="1713" y="4751"/>
                  </a:lnTo>
                  <a:lnTo>
                    <a:pt x="1661" y="4796"/>
                  </a:lnTo>
                  <a:lnTo>
                    <a:pt x="1664" y="4794"/>
                  </a:lnTo>
                  <a:lnTo>
                    <a:pt x="1666" y="4792"/>
                  </a:lnTo>
                  <a:lnTo>
                    <a:pt x="1666" y="4793"/>
                  </a:lnTo>
                  <a:lnTo>
                    <a:pt x="1666" y="4793"/>
                  </a:lnTo>
                  <a:lnTo>
                    <a:pt x="1726" y="4744"/>
                  </a:lnTo>
                  <a:lnTo>
                    <a:pt x="1852" y="4659"/>
                  </a:lnTo>
                  <a:lnTo>
                    <a:pt x="1982" y="4589"/>
                  </a:lnTo>
                  <a:lnTo>
                    <a:pt x="2118" y="4532"/>
                  </a:lnTo>
                  <a:lnTo>
                    <a:pt x="2257" y="4490"/>
                  </a:lnTo>
                  <a:lnTo>
                    <a:pt x="2399" y="4461"/>
                  </a:lnTo>
                  <a:lnTo>
                    <a:pt x="2542" y="4448"/>
                  </a:lnTo>
                  <a:lnTo>
                    <a:pt x="2685" y="4447"/>
                  </a:lnTo>
                  <a:lnTo>
                    <a:pt x="2757" y="4452"/>
                  </a:lnTo>
                  <a:lnTo>
                    <a:pt x="2781" y="4376"/>
                  </a:lnTo>
                  <a:lnTo>
                    <a:pt x="2820" y="4219"/>
                  </a:lnTo>
                  <a:lnTo>
                    <a:pt x="2846" y="4057"/>
                  </a:lnTo>
                  <a:lnTo>
                    <a:pt x="2861" y="3891"/>
                  </a:lnTo>
                  <a:lnTo>
                    <a:pt x="2862" y="3807"/>
                  </a:lnTo>
                  <a:lnTo>
                    <a:pt x="2861" y="3725"/>
                  </a:lnTo>
                  <a:lnTo>
                    <a:pt x="2847" y="3562"/>
                  </a:lnTo>
                  <a:lnTo>
                    <a:pt x="2822" y="3405"/>
                  </a:lnTo>
                  <a:lnTo>
                    <a:pt x="2785" y="3250"/>
                  </a:lnTo>
                  <a:lnTo>
                    <a:pt x="2736" y="3102"/>
                  </a:lnTo>
                  <a:lnTo>
                    <a:pt x="2677" y="2958"/>
                  </a:lnTo>
                  <a:lnTo>
                    <a:pt x="2608" y="2820"/>
                  </a:lnTo>
                  <a:lnTo>
                    <a:pt x="2528" y="2688"/>
                  </a:lnTo>
                  <a:lnTo>
                    <a:pt x="2439" y="2563"/>
                  </a:lnTo>
                  <a:lnTo>
                    <a:pt x="2340" y="2445"/>
                  </a:lnTo>
                  <a:lnTo>
                    <a:pt x="2233" y="2335"/>
                  </a:lnTo>
                  <a:lnTo>
                    <a:pt x="2119" y="2233"/>
                  </a:lnTo>
                  <a:lnTo>
                    <a:pt x="1997" y="2140"/>
                  </a:lnTo>
                  <a:lnTo>
                    <a:pt x="1868" y="2056"/>
                  </a:lnTo>
                  <a:lnTo>
                    <a:pt x="1732" y="1982"/>
                  </a:lnTo>
                  <a:lnTo>
                    <a:pt x="1591" y="1918"/>
                  </a:lnTo>
                  <a:lnTo>
                    <a:pt x="1518" y="1890"/>
                  </a:lnTo>
                  <a:lnTo>
                    <a:pt x="1519" y="1891"/>
                  </a:lnTo>
                  <a:lnTo>
                    <a:pt x="1483" y="1877"/>
                  </a:lnTo>
                  <a:lnTo>
                    <a:pt x="1415" y="1844"/>
                  </a:lnTo>
                  <a:lnTo>
                    <a:pt x="1353" y="1806"/>
                  </a:lnTo>
                  <a:lnTo>
                    <a:pt x="1295" y="1761"/>
                  </a:lnTo>
                  <a:lnTo>
                    <a:pt x="1242" y="1713"/>
                  </a:lnTo>
                  <a:lnTo>
                    <a:pt x="1194" y="1659"/>
                  </a:lnTo>
                  <a:lnTo>
                    <a:pt x="1152" y="1601"/>
                  </a:lnTo>
                  <a:lnTo>
                    <a:pt x="1116" y="1539"/>
                  </a:lnTo>
                  <a:lnTo>
                    <a:pt x="1086" y="1475"/>
                  </a:lnTo>
                  <a:lnTo>
                    <a:pt x="1063" y="1408"/>
                  </a:lnTo>
                  <a:lnTo>
                    <a:pt x="1045" y="1339"/>
                  </a:lnTo>
                  <a:lnTo>
                    <a:pt x="1035" y="1268"/>
                  </a:lnTo>
                  <a:lnTo>
                    <a:pt x="1030" y="1196"/>
                  </a:lnTo>
                  <a:lnTo>
                    <a:pt x="1034" y="1124"/>
                  </a:lnTo>
                  <a:lnTo>
                    <a:pt x="1045" y="1050"/>
                  </a:lnTo>
                  <a:lnTo>
                    <a:pt x="1063" y="977"/>
                  </a:lnTo>
                  <a:lnTo>
                    <a:pt x="1075" y="941"/>
                  </a:lnTo>
                  <a:lnTo>
                    <a:pt x="1076" y="941"/>
                  </a:lnTo>
                  <a:lnTo>
                    <a:pt x="1455" y="1079"/>
                  </a:lnTo>
                  <a:lnTo>
                    <a:pt x="1024" y="0"/>
                  </a:lnTo>
                  <a:lnTo>
                    <a:pt x="0" y="550"/>
                  </a:lnTo>
                  <a:lnTo>
                    <a:pt x="379" y="688"/>
                  </a:lnTo>
                  <a:lnTo>
                    <a:pt x="354" y="760"/>
                  </a:lnTo>
                  <a:lnTo>
                    <a:pt x="317" y="906"/>
                  </a:lnTo>
                  <a:lnTo>
                    <a:pt x="295" y="1052"/>
                  </a:lnTo>
                  <a:lnTo>
                    <a:pt x="289" y="1197"/>
                  </a:lnTo>
                  <a:lnTo>
                    <a:pt x="296" y="1341"/>
                  </a:lnTo>
                  <a:lnTo>
                    <a:pt x="317" y="1483"/>
                  </a:lnTo>
                  <a:lnTo>
                    <a:pt x="352" y="1621"/>
                  </a:lnTo>
                  <a:lnTo>
                    <a:pt x="400" y="1756"/>
                  </a:lnTo>
                  <a:lnTo>
                    <a:pt x="460" y="1885"/>
                  </a:lnTo>
                  <a:lnTo>
                    <a:pt x="532" y="2007"/>
                  </a:lnTo>
                  <a:lnTo>
                    <a:pt x="616" y="2123"/>
                  </a:lnTo>
                  <a:lnTo>
                    <a:pt x="711" y="2230"/>
                  </a:lnTo>
                  <a:lnTo>
                    <a:pt x="817" y="2328"/>
                  </a:lnTo>
                  <a:lnTo>
                    <a:pt x="932" y="2417"/>
                  </a:lnTo>
                  <a:lnTo>
                    <a:pt x="1058" y="2494"/>
                  </a:lnTo>
                  <a:lnTo>
                    <a:pt x="1193" y="2560"/>
                  </a:lnTo>
                  <a:lnTo>
                    <a:pt x="1265" y="2587"/>
                  </a:lnTo>
                  <a:close/>
                </a:path>
              </a:pathLst>
            </a:custGeom>
            <a:solidFill>
              <a:srgbClr val="4CC1E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48" name="Freeform 389">
              <a:extLst>
                <a:ext uri="{FF2B5EF4-FFF2-40B4-BE49-F238E27FC236}">
                  <a16:creationId xmlns:a16="http://schemas.microsoft.com/office/drawing/2014/main" id="{4AF15694-888B-44D8-A542-7CEC017747FF}"/>
                </a:ext>
              </a:extLst>
            </p:cNvPr>
            <p:cNvSpPr>
              <a:spLocks/>
            </p:cNvSpPr>
            <p:nvPr/>
          </p:nvSpPr>
          <p:spPr bwMode="auto">
            <a:xfrm>
              <a:off x="4332132" y="1898765"/>
              <a:ext cx="1536351" cy="2524704"/>
            </a:xfrm>
            <a:custGeom>
              <a:avLst/>
              <a:gdLst>
                <a:gd name="T0" fmla="*/ 356 w 2515"/>
                <a:gd name="T1" fmla="*/ 4128 h 4128"/>
                <a:gd name="T2" fmla="*/ 406 w 2515"/>
                <a:gd name="T3" fmla="*/ 4117 h 4128"/>
                <a:gd name="T4" fmla="*/ 587 w 2515"/>
                <a:gd name="T5" fmla="*/ 4046 h 4128"/>
                <a:gd name="T6" fmla="*/ 740 w 2515"/>
                <a:gd name="T7" fmla="*/ 3934 h 4128"/>
                <a:gd name="T8" fmla="*/ 858 w 2515"/>
                <a:gd name="T9" fmla="*/ 3788 h 4128"/>
                <a:gd name="T10" fmla="*/ 920 w 2515"/>
                <a:gd name="T11" fmla="*/ 3660 h 4128"/>
                <a:gd name="T12" fmla="*/ 842 w 2515"/>
                <a:gd name="T13" fmla="*/ 3395 h 4128"/>
                <a:gd name="T14" fmla="*/ 793 w 2515"/>
                <a:gd name="T15" fmla="*/ 3019 h 4128"/>
                <a:gd name="T16" fmla="*/ 793 w 2515"/>
                <a:gd name="T17" fmla="*/ 2826 h 4128"/>
                <a:gd name="T18" fmla="*/ 843 w 2515"/>
                <a:gd name="T19" fmla="*/ 2447 h 4128"/>
                <a:gd name="T20" fmla="*/ 955 w 2515"/>
                <a:gd name="T21" fmla="*/ 2093 h 4128"/>
                <a:gd name="T22" fmla="*/ 1123 w 2515"/>
                <a:gd name="T23" fmla="*/ 1766 h 4128"/>
                <a:gd name="T24" fmla="*/ 1342 w 2515"/>
                <a:gd name="T25" fmla="*/ 1476 h 4128"/>
                <a:gd name="T26" fmla="*/ 1607 w 2515"/>
                <a:gd name="T27" fmla="*/ 1226 h 4128"/>
                <a:gd name="T28" fmla="*/ 1908 w 2515"/>
                <a:gd name="T29" fmla="*/ 1022 h 4128"/>
                <a:gd name="T30" fmla="*/ 2244 w 2515"/>
                <a:gd name="T31" fmla="*/ 871 h 4128"/>
                <a:gd name="T32" fmla="*/ 2515 w 2515"/>
                <a:gd name="T33" fmla="*/ 795 h 4128"/>
                <a:gd name="T34" fmla="*/ 2472 w 2515"/>
                <a:gd name="T35" fmla="*/ 653 h 4128"/>
                <a:gd name="T36" fmla="*/ 2439 w 2515"/>
                <a:gd name="T37" fmla="*/ 456 h 4128"/>
                <a:gd name="T38" fmla="*/ 2433 w 2515"/>
                <a:gd name="T39" fmla="*/ 255 h 4128"/>
                <a:gd name="T40" fmla="*/ 2455 w 2515"/>
                <a:gd name="T41" fmla="*/ 51 h 4128"/>
                <a:gd name="T42" fmla="*/ 2400 w 2515"/>
                <a:gd name="T43" fmla="*/ 12 h 4128"/>
                <a:gd name="T44" fmla="*/ 2144 w 2515"/>
                <a:gd name="T45" fmla="*/ 74 h 4128"/>
                <a:gd name="T46" fmla="*/ 1897 w 2515"/>
                <a:gd name="T47" fmla="*/ 157 h 4128"/>
                <a:gd name="T48" fmla="*/ 1661 w 2515"/>
                <a:gd name="T49" fmla="*/ 260 h 4128"/>
                <a:gd name="T50" fmla="*/ 1434 w 2515"/>
                <a:gd name="T51" fmla="*/ 384 h 4128"/>
                <a:gd name="T52" fmla="*/ 1222 w 2515"/>
                <a:gd name="T53" fmla="*/ 525 h 4128"/>
                <a:gd name="T54" fmla="*/ 1022 w 2515"/>
                <a:gd name="T55" fmla="*/ 683 h 4128"/>
                <a:gd name="T56" fmla="*/ 837 w 2515"/>
                <a:gd name="T57" fmla="*/ 859 h 4128"/>
                <a:gd name="T58" fmla="*/ 667 w 2515"/>
                <a:gd name="T59" fmla="*/ 1049 h 4128"/>
                <a:gd name="T60" fmla="*/ 515 w 2515"/>
                <a:gd name="T61" fmla="*/ 1254 h 4128"/>
                <a:gd name="T62" fmla="*/ 379 w 2515"/>
                <a:gd name="T63" fmla="*/ 1471 h 4128"/>
                <a:gd name="T64" fmla="*/ 263 w 2515"/>
                <a:gd name="T65" fmla="*/ 1702 h 4128"/>
                <a:gd name="T66" fmla="*/ 166 w 2515"/>
                <a:gd name="T67" fmla="*/ 1942 h 4128"/>
                <a:gd name="T68" fmla="*/ 92 w 2515"/>
                <a:gd name="T69" fmla="*/ 2192 h 4128"/>
                <a:gd name="T70" fmla="*/ 38 w 2515"/>
                <a:gd name="T71" fmla="*/ 2451 h 4128"/>
                <a:gd name="T72" fmla="*/ 8 w 2515"/>
                <a:gd name="T73" fmla="*/ 2719 h 4128"/>
                <a:gd name="T74" fmla="*/ 0 w 2515"/>
                <a:gd name="T75" fmla="*/ 2923 h 4128"/>
                <a:gd name="T76" fmla="*/ 7 w 2515"/>
                <a:gd name="T77" fmla="*/ 3112 h 4128"/>
                <a:gd name="T78" fmla="*/ 64 w 2515"/>
                <a:gd name="T79" fmla="*/ 3539 h 4128"/>
                <a:gd name="T80" fmla="*/ 161 w 2515"/>
                <a:gd name="T81" fmla="*/ 3888 h 4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515" h="4128">
                  <a:moveTo>
                    <a:pt x="286" y="3731"/>
                  </a:moveTo>
                  <a:lnTo>
                    <a:pt x="356" y="4128"/>
                  </a:lnTo>
                  <a:lnTo>
                    <a:pt x="356" y="4128"/>
                  </a:lnTo>
                  <a:lnTo>
                    <a:pt x="406" y="4117"/>
                  </a:lnTo>
                  <a:lnTo>
                    <a:pt x="499" y="4087"/>
                  </a:lnTo>
                  <a:lnTo>
                    <a:pt x="587" y="4046"/>
                  </a:lnTo>
                  <a:lnTo>
                    <a:pt x="667" y="3995"/>
                  </a:lnTo>
                  <a:lnTo>
                    <a:pt x="740" y="3934"/>
                  </a:lnTo>
                  <a:lnTo>
                    <a:pt x="803" y="3864"/>
                  </a:lnTo>
                  <a:lnTo>
                    <a:pt x="858" y="3788"/>
                  </a:lnTo>
                  <a:lnTo>
                    <a:pt x="903" y="3705"/>
                  </a:lnTo>
                  <a:lnTo>
                    <a:pt x="920" y="3660"/>
                  </a:lnTo>
                  <a:lnTo>
                    <a:pt x="890" y="3574"/>
                  </a:lnTo>
                  <a:lnTo>
                    <a:pt x="842" y="3395"/>
                  </a:lnTo>
                  <a:lnTo>
                    <a:pt x="809" y="3209"/>
                  </a:lnTo>
                  <a:lnTo>
                    <a:pt x="793" y="3019"/>
                  </a:lnTo>
                  <a:lnTo>
                    <a:pt x="792" y="2923"/>
                  </a:lnTo>
                  <a:lnTo>
                    <a:pt x="793" y="2826"/>
                  </a:lnTo>
                  <a:lnTo>
                    <a:pt x="810" y="2634"/>
                  </a:lnTo>
                  <a:lnTo>
                    <a:pt x="843" y="2447"/>
                  </a:lnTo>
                  <a:lnTo>
                    <a:pt x="892" y="2267"/>
                  </a:lnTo>
                  <a:lnTo>
                    <a:pt x="955" y="2093"/>
                  </a:lnTo>
                  <a:lnTo>
                    <a:pt x="1033" y="1926"/>
                  </a:lnTo>
                  <a:lnTo>
                    <a:pt x="1123" y="1766"/>
                  </a:lnTo>
                  <a:lnTo>
                    <a:pt x="1227" y="1617"/>
                  </a:lnTo>
                  <a:lnTo>
                    <a:pt x="1342" y="1476"/>
                  </a:lnTo>
                  <a:lnTo>
                    <a:pt x="1469" y="1345"/>
                  </a:lnTo>
                  <a:lnTo>
                    <a:pt x="1607" y="1226"/>
                  </a:lnTo>
                  <a:lnTo>
                    <a:pt x="1753" y="1118"/>
                  </a:lnTo>
                  <a:lnTo>
                    <a:pt x="1908" y="1022"/>
                  </a:lnTo>
                  <a:lnTo>
                    <a:pt x="2073" y="940"/>
                  </a:lnTo>
                  <a:lnTo>
                    <a:pt x="2244" y="871"/>
                  </a:lnTo>
                  <a:lnTo>
                    <a:pt x="2423" y="816"/>
                  </a:lnTo>
                  <a:lnTo>
                    <a:pt x="2515" y="795"/>
                  </a:lnTo>
                  <a:lnTo>
                    <a:pt x="2499" y="749"/>
                  </a:lnTo>
                  <a:lnTo>
                    <a:pt x="2472" y="653"/>
                  </a:lnTo>
                  <a:lnTo>
                    <a:pt x="2453" y="555"/>
                  </a:lnTo>
                  <a:lnTo>
                    <a:pt x="2439" y="456"/>
                  </a:lnTo>
                  <a:lnTo>
                    <a:pt x="2433" y="356"/>
                  </a:lnTo>
                  <a:lnTo>
                    <a:pt x="2433" y="255"/>
                  </a:lnTo>
                  <a:lnTo>
                    <a:pt x="2440" y="154"/>
                  </a:lnTo>
                  <a:lnTo>
                    <a:pt x="2455" y="51"/>
                  </a:lnTo>
                  <a:lnTo>
                    <a:pt x="2465" y="0"/>
                  </a:lnTo>
                  <a:lnTo>
                    <a:pt x="2400" y="12"/>
                  </a:lnTo>
                  <a:lnTo>
                    <a:pt x="2271" y="40"/>
                  </a:lnTo>
                  <a:lnTo>
                    <a:pt x="2144" y="74"/>
                  </a:lnTo>
                  <a:lnTo>
                    <a:pt x="2019" y="112"/>
                  </a:lnTo>
                  <a:lnTo>
                    <a:pt x="1897" y="157"/>
                  </a:lnTo>
                  <a:lnTo>
                    <a:pt x="1778" y="205"/>
                  </a:lnTo>
                  <a:lnTo>
                    <a:pt x="1661" y="260"/>
                  </a:lnTo>
                  <a:lnTo>
                    <a:pt x="1546" y="320"/>
                  </a:lnTo>
                  <a:lnTo>
                    <a:pt x="1434" y="384"/>
                  </a:lnTo>
                  <a:lnTo>
                    <a:pt x="1327" y="452"/>
                  </a:lnTo>
                  <a:lnTo>
                    <a:pt x="1222" y="525"/>
                  </a:lnTo>
                  <a:lnTo>
                    <a:pt x="1120" y="603"/>
                  </a:lnTo>
                  <a:lnTo>
                    <a:pt x="1022" y="683"/>
                  </a:lnTo>
                  <a:lnTo>
                    <a:pt x="927" y="769"/>
                  </a:lnTo>
                  <a:lnTo>
                    <a:pt x="837" y="859"/>
                  </a:lnTo>
                  <a:lnTo>
                    <a:pt x="750" y="953"/>
                  </a:lnTo>
                  <a:lnTo>
                    <a:pt x="667" y="1049"/>
                  </a:lnTo>
                  <a:lnTo>
                    <a:pt x="588" y="1150"/>
                  </a:lnTo>
                  <a:lnTo>
                    <a:pt x="515" y="1254"/>
                  </a:lnTo>
                  <a:lnTo>
                    <a:pt x="444" y="1362"/>
                  </a:lnTo>
                  <a:lnTo>
                    <a:pt x="379" y="1471"/>
                  </a:lnTo>
                  <a:lnTo>
                    <a:pt x="319" y="1585"/>
                  </a:lnTo>
                  <a:lnTo>
                    <a:pt x="263" y="1702"/>
                  </a:lnTo>
                  <a:lnTo>
                    <a:pt x="212" y="1821"/>
                  </a:lnTo>
                  <a:lnTo>
                    <a:pt x="166" y="1942"/>
                  </a:lnTo>
                  <a:lnTo>
                    <a:pt x="126" y="2066"/>
                  </a:lnTo>
                  <a:lnTo>
                    <a:pt x="92" y="2192"/>
                  </a:lnTo>
                  <a:lnTo>
                    <a:pt x="62" y="2321"/>
                  </a:lnTo>
                  <a:lnTo>
                    <a:pt x="38" y="2451"/>
                  </a:lnTo>
                  <a:lnTo>
                    <a:pt x="19" y="2584"/>
                  </a:lnTo>
                  <a:lnTo>
                    <a:pt x="8" y="2719"/>
                  </a:lnTo>
                  <a:lnTo>
                    <a:pt x="1" y="2855"/>
                  </a:lnTo>
                  <a:lnTo>
                    <a:pt x="0" y="2923"/>
                  </a:lnTo>
                  <a:lnTo>
                    <a:pt x="1" y="2986"/>
                  </a:lnTo>
                  <a:lnTo>
                    <a:pt x="7" y="3112"/>
                  </a:lnTo>
                  <a:lnTo>
                    <a:pt x="23" y="3297"/>
                  </a:lnTo>
                  <a:lnTo>
                    <a:pt x="64" y="3539"/>
                  </a:lnTo>
                  <a:lnTo>
                    <a:pt x="124" y="3774"/>
                  </a:lnTo>
                  <a:lnTo>
                    <a:pt x="161" y="3888"/>
                  </a:lnTo>
                  <a:lnTo>
                    <a:pt x="286" y="3731"/>
                  </a:lnTo>
                  <a:close/>
                </a:path>
              </a:pathLst>
            </a:custGeom>
            <a:solidFill>
              <a:srgbClr val="FBC01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49" name="Freeform 390">
              <a:extLst>
                <a:ext uri="{FF2B5EF4-FFF2-40B4-BE49-F238E27FC236}">
                  <a16:creationId xmlns:a16="http://schemas.microsoft.com/office/drawing/2014/main" id="{DDCABEC6-3D0D-4F61-A3FE-EC70B45E3FB6}"/>
                </a:ext>
              </a:extLst>
            </p:cNvPr>
            <p:cNvSpPr>
              <a:spLocks/>
            </p:cNvSpPr>
            <p:nvPr/>
          </p:nvSpPr>
          <p:spPr bwMode="auto">
            <a:xfrm>
              <a:off x="4745577" y="4531111"/>
              <a:ext cx="2845185" cy="968782"/>
            </a:xfrm>
            <a:custGeom>
              <a:avLst/>
              <a:gdLst>
                <a:gd name="T0" fmla="*/ 4617 w 4651"/>
                <a:gd name="T1" fmla="*/ 226 h 1585"/>
                <a:gd name="T2" fmla="*/ 4464 w 4651"/>
                <a:gd name="T3" fmla="*/ 104 h 1585"/>
                <a:gd name="T4" fmla="*/ 4287 w 4651"/>
                <a:gd name="T5" fmla="*/ 28 h 1585"/>
                <a:gd name="T6" fmla="*/ 4101 w 4651"/>
                <a:gd name="T7" fmla="*/ 0 h 1585"/>
                <a:gd name="T8" fmla="*/ 3959 w 4651"/>
                <a:gd name="T9" fmla="*/ 10 h 1585"/>
                <a:gd name="T10" fmla="*/ 3841 w 4651"/>
                <a:gd name="T11" fmla="*/ 141 h 1585"/>
                <a:gd name="T12" fmla="*/ 3669 w 4651"/>
                <a:gd name="T13" fmla="*/ 299 h 1585"/>
                <a:gd name="T14" fmla="*/ 3481 w 4651"/>
                <a:gd name="T15" fmla="*/ 438 h 1585"/>
                <a:gd name="T16" fmla="*/ 3278 w 4651"/>
                <a:gd name="T17" fmla="*/ 556 h 1585"/>
                <a:gd name="T18" fmla="*/ 3062 w 4651"/>
                <a:gd name="T19" fmla="*/ 652 h 1585"/>
                <a:gd name="T20" fmla="*/ 2833 w 4651"/>
                <a:gd name="T21" fmla="*/ 725 h 1585"/>
                <a:gd name="T22" fmla="*/ 2596 w 4651"/>
                <a:gd name="T23" fmla="*/ 772 h 1585"/>
                <a:gd name="T24" fmla="*/ 2349 w 4651"/>
                <a:gd name="T25" fmla="*/ 793 h 1585"/>
                <a:gd name="T26" fmla="*/ 2227 w 4651"/>
                <a:gd name="T27" fmla="*/ 794 h 1585"/>
                <a:gd name="T28" fmla="*/ 1989 w 4651"/>
                <a:gd name="T29" fmla="*/ 775 h 1585"/>
                <a:gd name="T30" fmla="*/ 1761 w 4651"/>
                <a:gd name="T31" fmla="*/ 731 h 1585"/>
                <a:gd name="T32" fmla="*/ 1541 w 4651"/>
                <a:gd name="T33" fmla="*/ 664 h 1585"/>
                <a:gd name="T34" fmla="*/ 1332 w 4651"/>
                <a:gd name="T35" fmla="*/ 574 h 1585"/>
                <a:gd name="T36" fmla="*/ 1135 w 4651"/>
                <a:gd name="T37" fmla="*/ 465 h 1585"/>
                <a:gd name="T38" fmla="*/ 951 w 4651"/>
                <a:gd name="T39" fmla="*/ 336 h 1585"/>
                <a:gd name="T40" fmla="*/ 781 w 4651"/>
                <a:gd name="T41" fmla="*/ 190 h 1585"/>
                <a:gd name="T42" fmla="*/ 665 w 4651"/>
                <a:gd name="T43" fmla="*/ 68 h 1585"/>
                <a:gd name="T44" fmla="*/ 563 w 4651"/>
                <a:gd name="T45" fmla="*/ 176 h 1585"/>
                <a:gd name="T46" fmla="*/ 408 w 4651"/>
                <a:gd name="T47" fmla="*/ 303 h 1585"/>
                <a:gd name="T48" fmla="*/ 236 w 4651"/>
                <a:gd name="T49" fmla="*/ 409 h 1585"/>
                <a:gd name="T50" fmla="*/ 48 w 4651"/>
                <a:gd name="T51" fmla="*/ 490 h 1585"/>
                <a:gd name="T52" fmla="*/ 50 w 4651"/>
                <a:gd name="T53" fmla="*/ 568 h 1585"/>
                <a:gd name="T54" fmla="*/ 273 w 4651"/>
                <a:gd name="T55" fmla="*/ 797 h 1585"/>
                <a:gd name="T56" fmla="*/ 520 w 4651"/>
                <a:gd name="T57" fmla="*/ 1002 h 1585"/>
                <a:gd name="T58" fmla="*/ 788 w 4651"/>
                <a:gd name="T59" fmla="*/ 1179 h 1585"/>
                <a:gd name="T60" fmla="*/ 1075 w 4651"/>
                <a:gd name="T61" fmla="*/ 1327 h 1585"/>
                <a:gd name="T62" fmla="*/ 1379 w 4651"/>
                <a:gd name="T63" fmla="*/ 1443 h 1585"/>
                <a:gd name="T64" fmla="*/ 1698 w 4651"/>
                <a:gd name="T65" fmla="*/ 1527 h 1585"/>
                <a:gd name="T66" fmla="*/ 2031 w 4651"/>
                <a:gd name="T67" fmla="*/ 1574 h 1585"/>
                <a:gd name="T68" fmla="*/ 2287 w 4651"/>
                <a:gd name="T69" fmla="*/ 1585 h 1585"/>
                <a:gd name="T70" fmla="*/ 2537 w 4651"/>
                <a:gd name="T71" fmla="*/ 1575 h 1585"/>
                <a:gd name="T72" fmla="*/ 2863 w 4651"/>
                <a:gd name="T73" fmla="*/ 1529 h 1585"/>
                <a:gd name="T74" fmla="*/ 3175 w 4651"/>
                <a:gd name="T75" fmla="*/ 1451 h 1585"/>
                <a:gd name="T76" fmla="*/ 3473 w 4651"/>
                <a:gd name="T77" fmla="*/ 1339 h 1585"/>
                <a:gd name="T78" fmla="*/ 3755 w 4651"/>
                <a:gd name="T79" fmla="*/ 1197 h 1585"/>
                <a:gd name="T80" fmla="*/ 4019 w 4651"/>
                <a:gd name="T81" fmla="*/ 1028 h 1585"/>
                <a:gd name="T82" fmla="*/ 4262 w 4651"/>
                <a:gd name="T83" fmla="*/ 831 h 1585"/>
                <a:gd name="T84" fmla="*/ 4484 w 4651"/>
                <a:gd name="T85" fmla="*/ 611 h 1585"/>
                <a:gd name="T86" fmla="*/ 4341 w 4651"/>
                <a:gd name="T87" fmla="*/ 524 h 1585"/>
                <a:gd name="T88" fmla="*/ 4651 w 4651"/>
                <a:gd name="T89" fmla="*/ 264 h 15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651" h="1585">
                  <a:moveTo>
                    <a:pt x="4651" y="264"/>
                  </a:moveTo>
                  <a:lnTo>
                    <a:pt x="4617" y="226"/>
                  </a:lnTo>
                  <a:lnTo>
                    <a:pt x="4543" y="160"/>
                  </a:lnTo>
                  <a:lnTo>
                    <a:pt x="4464" y="104"/>
                  </a:lnTo>
                  <a:lnTo>
                    <a:pt x="4377" y="60"/>
                  </a:lnTo>
                  <a:lnTo>
                    <a:pt x="4287" y="28"/>
                  </a:lnTo>
                  <a:lnTo>
                    <a:pt x="4195" y="8"/>
                  </a:lnTo>
                  <a:lnTo>
                    <a:pt x="4101" y="0"/>
                  </a:lnTo>
                  <a:lnTo>
                    <a:pt x="4005" y="4"/>
                  </a:lnTo>
                  <a:lnTo>
                    <a:pt x="3959" y="10"/>
                  </a:lnTo>
                  <a:lnTo>
                    <a:pt x="3920" y="55"/>
                  </a:lnTo>
                  <a:lnTo>
                    <a:pt x="3841" y="141"/>
                  </a:lnTo>
                  <a:lnTo>
                    <a:pt x="3757" y="222"/>
                  </a:lnTo>
                  <a:lnTo>
                    <a:pt x="3669" y="299"/>
                  </a:lnTo>
                  <a:lnTo>
                    <a:pt x="3577" y="371"/>
                  </a:lnTo>
                  <a:lnTo>
                    <a:pt x="3481" y="438"/>
                  </a:lnTo>
                  <a:lnTo>
                    <a:pt x="3381" y="500"/>
                  </a:lnTo>
                  <a:lnTo>
                    <a:pt x="3278" y="556"/>
                  </a:lnTo>
                  <a:lnTo>
                    <a:pt x="3172" y="608"/>
                  </a:lnTo>
                  <a:lnTo>
                    <a:pt x="3062" y="652"/>
                  </a:lnTo>
                  <a:lnTo>
                    <a:pt x="2950" y="692"/>
                  </a:lnTo>
                  <a:lnTo>
                    <a:pt x="2833" y="725"/>
                  </a:lnTo>
                  <a:lnTo>
                    <a:pt x="2716" y="752"/>
                  </a:lnTo>
                  <a:lnTo>
                    <a:pt x="2596" y="772"/>
                  </a:lnTo>
                  <a:lnTo>
                    <a:pt x="2474" y="787"/>
                  </a:lnTo>
                  <a:lnTo>
                    <a:pt x="2349" y="793"/>
                  </a:lnTo>
                  <a:lnTo>
                    <a:pt x="2287" y="794"/>
                  </a:lnTo>
                  <a:lnTo>
                    <a:pt x="2227" y="794"/>
                  </a:lnTo>
                  <a:lnTo>
                    <a:pt x="2108" y="787"/>
                  </a:lnTo>
                  <a:lnTo>
                    <a:pt x="1989" y="775"/>
                  </a:lnTo>
                  <a:lnTo>
                    <a:pt x="1874" y="756"/>
                  </a:lnTo>
                  <a:lnTo>
                    <a:pt x="1761" y="731"/>
                  </a:lnTo>
                  <a:lnTo>
                    <a:pt x="1650" y="700"/>
                  </a:lnTo>
                  <a:lnTo>
                    <a:pt x="1541" y="664"/>
                  </a:lnTo>
                  <a:lnTo>
                    <a:pt x="1436" y="621"/>
                  </a:lnTo>
                  <a:lnTo>
                    <a:pt x="1332" y="574"/>
                  </a:lnTo>
                  <a:lnTo>
                    <a:pt x="1232" y="523"/>
                  </a:lnTo>
                  <a:lnTo>
                    <a:pt x="1135" y="465"/>
                  </a:lnTo>
                  <a:lnTo>
                    <a:pt x="1042" y="402"/>
                  </a:lnTo>
                  <a:lnTo>
                    <a:pt x="951" y="336"/>
                  </a:lnTo>
                  <a:lnTo>
                    <a:pt x="864" y="264"/>
                  </a:lnTo>
                  <a:lnTo>
                    <a:pt x="781" y="190"/>
                  </a:lnTo>
                  <a:lnTo>
                    <a:pt x="703" y="110"/>
                  </a:lnTo>
                  <a:lnTo>
                    <a:pt x="665" y="68"/>
                  </a:lnTo>
                  <a:lnTo>
                    <a:pt x="632" y="106"/>
                  </a:lnTo>
                  <a:lnTo>
                    <a:pt x="563" y="176"/>
                  </a:lnTo>
                  <a:lnTo>
                    <a:pt x="487" y="242"/>
                  </a:lnTo>
                  <a:lnTo>
                    <a:pt x="408" y="303"/>
                  </a:lnTo>
                  <a:lnTo>
                    <a:pt x="324" y="358"/>
                  </a:lnTo>
                  <a:lnTo>
                    <a:pt x="236" y="409"/>
                  </a:lnTo>
                  <a:lnTo>
                    <a:pt x="145" y="452"/>
                  </a:lnTo>
                  <a:lnTo>
                    <a:pt x="48" y="490"/>
                  </a:lnTo>
                  <a:lnTo>
                    <a:pt x="0" y="507"/>
                  </a:lnTo>
                  <a:lnTo>
                    <a:pt x="50" y="568"/>
                  </a:lnTo>
                  <a:lnTo>
                    <a:pt x="159" y="685"/>
                  </a:lnTo>
                  <a:lnTo>
                    <a:pt x="273" y="797"/>
                  </a:lnTo>
                  <a:lnTo>
                    <a:pt x="394" y="903"/>
                  </a:lnTo>
                  <a:lnTo>
                    <a:pt x="520" y="1002"/>
                  </a:lnTo>
                  <a:lnTo>
                    <a:pt x="652" y="1094"/>
                  </a:lnTo>
                  <a:lnTo>
                    <a:pt x="788" y="1179"/>
                  </a:lnTo>
                  <a:lnTo>
                    <a:pt x="929" y="1257"/>
                  </a:lnTo>
                  <a:lnTo>
                    <a:pt x="1075" y="1327"/>
                  </a:lnTo>
                  <a:lnTo>
                    <a:pt x="1225" y="1389"/>
                  </a:lnTo>
                  <a:lnTo>
                    <a:pt x="1379" y="1443"/>
                  </a:lnTo>
                  <a:lnTo>
                    <a:pt x="1537" y="1490"/>
                  </a:lnTo>
                  <a:lnTo>
                    <a:pt x="1698" y="1527"/>
                  </a:lnTo>
                  <a:lnTo>
                    <a:pt x="1863" y="1555"/>
                  </a:lnTo>
                  <a:lnTo>
                    <a:pt x="2031" y="1574"/>
                  </a:lnTo>
                  <a:lnTo>
                    <a:pt x="2201" y="1584"/>
                  </a:lnTo>
                  <a:lnTo>
                    <a:pt x="2287" y="1585"/>
                  </a:lnTo>
                  <a:lnTo>
                    <a:pt x="2371" y="1584"/>
                  </a:lnTo>
                  <a:lnTo>
                    <a:pt x="2537" y="1575"/>
                  </a:lnTo>
                  <a:lnTo>
                    <a:pt x="2701" y="1556"/>
                  </a:lnTo>
                  <a:lnTo>
                    <a:pt x="2863" y="1529"/>
                  </a:lnTo>
                  <a:lnTo>
                    <a:pt x="3020" y="1494"/>
                  </a:lnTo>
                  <a:lnTo>
                    <a:pt x="3175" y="1451"/>
                  </a:lnTo>
                  <a:lnTo>
                    <a:pt x="3326" y="1399"/>
                  </a:lnTo>
                  <a:lnTo>
                    <a:pt x="3473" y="1339"/>
                  </a:lnTo>
                  <a:lnTo>
                    <a:pt x="3616" y="1271"/>
                  </a:lnTo>
                  <a:lnTo>
                    <a:pt x="3755" y="1197"/>
                  </a:lnTo>
                  <a:lnTo>
                    <a:pt x="3889" y="1116"/>
                  </a:lnTo>
                  <a:lnTo>
                    <a:pt x="4019" y="1028"/>
                  </a:lnTo>
                  <a:lnTo>
                    <a:pt x="4143" y="932"/>
                  </a:lnTo>
                  <a:lnTo>
                    <a:pt x="4262" y="831"/>
                  </a:lnTo>
                  <a:lnTo>
                    <a:pt x="4376" y="724"/>
                  </a:lnTo>
                  <a:lnTo>
                    <a:pt x="4484" y="611"/>
                  </a:lnTo>
                  <a:lnTo>
                    <a:pt x="4536" y="552"/>
                  </a:lnTo>
                  <a:lnTo>
                    <a:pt x="4341" y="524"/>
                  </a:lnTo>
                  <a:lnTo>
                    <a:pt x="4650" y="264"/>
                  </a:lnTo>
                  <a:lnTo>
                    <a:pt x="4651" y="264"/>
                  </a:lnTo>
                  <a:close/>
                </a:path>
              </a:pathLst>
            </a:custGeom>
            <a:solidFill>
              <a:srgbClr val="C13018"/>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50" name="Freeform: Shape 79">
              <a:extLst>
                <a:ext uri="{FF2B5EF4-FFF2-40B4-BE49-F238E27FC236}">
                  <a16:creationId xmlns:a16="http://schemas.microsoft.com/office/drawing/2014/main" id="{677B7008-D035-4922-8A47-5B0C55A219B1}"/>
                </a:ext>
              </a:extLst>
            </p:cNvPr>
            <p:cNvSpPr>
              <a:spLocks/>
            </p:cNvSpPr>
            <p:nvPr/>
          </p:nvSpPr>
          <p:spPr bwMode="auto">
            <a:xfrm>
              <a:off x="4745577" y="4572675"/>
              <a:ext cx="573807" cy="439805"/>
            </a:xfrm>
            <a:custGeom>
              <a:avLst/>
              <a:gdLst>
                <a:gd name="connsiteX0" fmla="*/ 406805 w 573807"/>
                <a:gd name="connsiteY0" fmla="*/ 0 h 439805"/>
                <a:gd name="connsiteX1" fmla="*/ 430051 w 573807"/>
                <a:gd name="connsiteY1" fmla="*/ 25671 h 439805"/>
                <a:gd name="connsiteX2" fmla="*/ 477766 w 573807"/>
                <a:gd name="connsiteY2" fmla="*/ 74569 h 439805"/>
                <a:gd name="connsiteX3" fmla="*/ 528540 w 573807"/>
                <a:gd name="connsiteY3" fmla="*/ 119799 h 439805"/>
                <a:gd name="connsiteX4" fmla="*/ 573807 w 573807"/>
                <a:gd name="connsiteY4" fmla="*/ 157230 h 439805"/>
                <a:gd name="connsiteX5" fmla="*/ 537318 w 573807"/>
                <a:gd name="connsiteY5" fmla="*/ 200438 h 439805"/>
                <a:gd name="connsiteX6" fmla="*/ 474274 w 573807"/>
                <a:gd name="connsiteY6" fmla="*/ 261612 h 439805"/>
                <a:gd name="connsiteX7" fmla="*/ 405721 w 573807"/>
                <a:gd name="connsiteY7" fmla="*/ 316058 h 439805"/>
                <a:gd name="connsiteX8" fmla="*/ 331659 w 573807"/>
                <a:gd name="connsiteY8" fmla="*/ 363774 h 439805"/>
                <a:gd name="connsiteX9" fmla="*/ 252088 w 573807"/>
                <a:gd name="connsiteY9" fmla="*/ 404761 h 439805"/>
                <a:gd name="connsiteX10" fmla="*/ 168233 w 573807"/>
                <a:gd name="connsiteY10" fmla="*/ 437795 h 439805"/>
                <a:gd name="connsiteX11" fmla="*/ 161122 w 573807"/>
                <a:gd name="connsiteY11" fmla="*/ 439805 h 439805"/>
                <a:gd name="connsiteX12" fmla="*/ 97266 w 573807"/>
                <a:gd name="connsiteY12" fmla="*/ 377122 h 439805"/>
                <a:gd name="connsiteX13" fmla="*/ 30587 w 573807"/>
                <a:gd name="connsiteY13" fmla="*/ 305610 h 439805"/>
                <a:gd name="connsiteX14" fmla="*/ 0 w 573807"/>
                <a:gd name="connsiteY14" fmla="*/ 268325 h 439805"/>
                <a:gd name="connsiteX15" fmla="*/ 29364 w 573807"/>
                <a:gd name="connsiteY15" fmla="*/ 257935 h 439805"/>
                <a:gd name="connsiteX16" fmla="*/ 88702 w 573807"/>
                <a:gd name="connsiteY16" fmla="*/ 234708 h 439805"/>
                <a:gd name="connsiteX17" fmla="*/ 144370 w 573807"/>
                <a:gd name="connsiteY17" fmla="*/ 208426 h 439805"/>
                <a:gd name="connsiteX18" fmla="*/ 198203 w 573807"/>
                <a:gd name="connsiteY18" fmla="*/ 177254 h 439805"/>
                <a:gd name="connsiteX19" fmla="*/ 249589 w 573807"/>
                <a:gd name="connsiteY19" fmla="*/ 143637 h 439805"/>
                <a:gd name="connsiteX20" fmla="*/ 297916 w 573807"/>
                <a:gd name="connsiteY20" fmla="*/ 106352 h 439805"/>
                <a:gd name="connsiteX21" fmla="*/ 344408 w 573807"/>
                <a:gd name="connsiteY21" fmla="*/ 66012 h 439805"/>
                <a:gd name="connsiteX22" fmla="*/ 386618 w 573807"/>
                <a:gd name="connsiteY22" fmla="*/ 23226 h 439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73807" h="439805">
                  <a:moveTo>
                    <a:pt x="406805" y="0"/>
                  </a:moveTo>
                  <a:lnTo>
                    <a:pt x="430051" y="25671"/>
                  </a:lnTo>
                  <a:lnTo>
                    <a:pt x="477766" y="74569"/>
                  </a:lnTo>
                  <a:lnTo>
                    <a:pt x="528540" y="119799"/>
                  </a:lnTo>
                  <a:lnTo>
                    <a:pt x="573807" y="157230"/>
                  </a:lnTo>
                  <a:lnTo>
                    <a:pt x="537318" y="200438"/>
                  </a:lnTo>
                  <a:lnTo>
                    <a:pt x="474274" y="261612"/>
                  </a:lnTo>
                  <a:lnTo>
                    <a:pt x="405721" y="316058"/>
                  </a:lnTo>
                  <a:lnTo>
                    <a:pt x="331659" y="363774"/>
                  </a:lnTo>
                  <a:lnTo>
                    <a:pt x="252088" y="404761"/>
                  </a:lnTo>
                  <a:lnTo>
                    <a:pt x="168233" y="437795"/>
                  </a:lnTo>
                  <a:lnTo>
                    <a:pt x="161122" y="439805"/>
                  </a:lnTo>
                  <a:lnTo>
                    <a:pt x="97266" y="377122"/>
                  </a:lnTo>
                  <a:lnTo>
                    <a:pt x="30587" y="305610"/>
                  </a:lnTo>
                  <a:lnTo>
                    <a:pt x="0" y="268325"/>
                  </a:lnTo>
                  <a:lnTo>
                    <a:pt x="29364" y="257935"/>
                  </a:lnTo>
                  <a:lnTo>
                    <a:pt x="88702" y="234708"/>
                  </a:lnTo>
                  <a:lnTo>
                    <a:pt x="144370" y="208426"/>
                  </a:lnTo>
                  <a:lnTo>
                    <a:pt x="198203" y="177254"/>
                  </a:lnTo>
                  <a:lnTo>
                    <a:pt x="249589" y="143637"/>
                  </a:lnTo>
                  <a:lnTo>
                    <a:pt x="297916" y="106352"/>
                  </a:lnTo>
                  <a:lnTo>
                    <a:pt x="344408" y="66012"/>
                  </a:lnTo>
                  <a:lnTo>
                    <a:pt x="386618" y="23226"/>
                  </a:lnTo>
                  <a:close/>
                </a:path>
              </a:pathLst>
            </a:custGeom>
            <a:solidFill>
              <a:sysClr val="windowText" lastClr="000000">
                <a:alpha val="30000"/>
              </a:sys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51" name="Freeform 386">
              <a:extLst>
                <a:ext uri="{FF2B5EF4-FFF2-40B4-BE49-F238E27FC236}">
                  <a16:creationId xmlns:a16="http://schemas.microsoft.com/office/drawing/2014/main" id="{CACCAA29-BBC7-4B60-AC6A-2E5F1B6CE0F9}"/>
                </a:ext>
              </a:extLst>
            </p:cNvPr>
            <p:cNvSpPr>
              <a:spLocks/>
            </p:cNvSpPr>
            <p:nvPr/>
          </p:nvSpPr>
          <p:spPr bwMode="auto">
            <a:xfrm>
              <a:off x="5205504" y="3814310"/>
              <a:ext cx="2921023" cy="1137585"/>
            </a:xfrm>
            <a:custGeom>
              <a:avLst/>
              <a:gdLst>
                <a:gd name="T0" fmla="*/ 4418 w 4776"/>
                <a:gd name="T1" fmla="*/ 902 h 1863"/>
                <a:gd name="T2" fmla="*/ 4194 w 4776"/>
                <a:gd name="T3" fmla="*/ 705 h 1863"/>
                <a:gd name="T4" fmla="*/ 3943 w 4776"/>
                <a:gd name="T5" fmla="*/ 561 h 1863"/>
                <a:gd name="T6" fmla="*/ 3672 w 4776"/>
                <a:gd name="T7" fmla="*/ 470 h 1863"/>
                <a:gd name="T8" fmla="*/ 3390 w 4776"/>
                <a:gd name="T9" fmla="*/ 432 h 1863"/>
                <a:gd name="T10" fmla="*/ 3106 w 4776"/>
                <a:gd name="T11" fmla="*/ 447 h 1863"/>
                <a:gd name="T12" fmla="*/ 2827 w 4776"/>
                <a:gd name="T13" fmla="*/ 519 h 1863"/>
                <a:gd name="T14" fmla="*/ 2563 w 4776"/>
                <a:gd name="T15" fmla="*/ 645 h 1863"/>
                <a:gd name="T16" fmla="*/ 2379 w 4776"/>
                <a:gd name="T17" fmla="*/ 778 h 1863"/>
                <a:gd name="T18" fmla="*/ 2379 w 4776"/>
                <a:gd name="T19" fmla="*/ 777 h 1863"/>
                <a:gd name="T20" fmla="*/ 2244 w 4776"/>
                <a:gd name="T21" fmla="*/ 879 h 1863"/>
                <a:gd name="T22" fmla="*/ 2046 w 4776"/>
                <a:gd name="T23" fmla="*/ 985 h 1863"/>
                <a:gd name="T24" fmla="*/ 1828 w 4776"/>
                <a:gd name="T25" fmla="*/ 1056 h 1863"/>
                <a:gd name="T26" fmla="*/ 1596 w 4776"/>
                <a:gd name="T27" fmla="*/ 1088 h 1863"/>
                <a:gd name="T28" fmla="*/ 1476 w 4776"/>
                <a:gd name="T29" fmla="*/ 1088 h 1863"/>
                <a:gd name="T30" fmla="*/ 1243 w 4776"/>
                <a:gd name="T31" fmla="*/ 1056 h 1863"/>
                <a:gd name="T32" fmla="*/ 1025 w 4776"/>
                <a:gd name="T33" fmla="*/ 985 h 1863"/>
                <a:gd name="T34" fmla="*/ 826 w 4776"/>
                <a:gd name="T35" fmla="*/ 878 h 1863"/>
                <a:gd name="T36" fmla="*/ 649 w 4776"/>
                <a:gd name="T37" fmla="*/ 740 h 1863"/>
                <a:gd name="T38" fmla="*/ 499 w 4776"/>
                <a:gd name="T39" fmla="*/ 573 h 1863"/>
                <a:gd name="T40" fmla="*/ 380 w 4776"/>
                <a:gd name="T41" fmla="*/ 382 h 1863"/>
                <a:gd name="T42" fmla="*/ 295 w 4776"/>
                <a:gd name="T43" fmla="*/ 170 h 1863"/>
                <a:gd name="T44" fmla="*/ 255 w 4776"/>
                <a:gd name="T45" fmla="*/ 0 h 1863"/>
                <a:gd name="T46" fmla="*/ 256 w 4776"/>
                <a:gd name="T47" fmla="*/ 10 h 1863"/>
                <a:gd name="T48" fmla="*/ 279 w 4776"/>
                <a:gd name="T49" fmla="*/ 239 h 1863"/>
                <a:gd name="T50" fmla="*/ 255 w 4776"/>
                <a:gd name="T51" fmla="*/ 535 h 1863"/>
                <a:gd name="T52" fmla="*/ 175 w 4776"/>
                <a:gd name="T53" fmla="*/ 815 h 1863"/>
                <a:gd name="T54" fmla="*/ 41 w 4776"/>
                <a:gd name="T55" fmla="*/ 1073 h 1863"/>
                <a:gd name="T56" fmla="*/ 36 w 4776"/>
                <a:gd name="T57" fmla="*/ 1172 h 1863"/>
                <a:gd name="T58" fmla="*/ 187 w 4776"/>
                <a:gd name="T59" fmla="*/ 1321 h 1863"/>
                <a:gd name="T60" fmla="*/ 354 w 4776"/>
                <a:gd name="T61" fmla="*/ 1453 h 1863"/>
                <a:gd name="T62" fmla="*/ 534 w 4776"/>
                <a:gd name="T63" fmla="*/ 1568 h 1863"/>
                <a:gd name="T64" fmla="*/ 727 w 4776"/>
                <a:gd name="T65" fmla="*/ 1664 h 1863"/>
                <a:gd name="T66" fmla="*/ 930 w 4776"/>
                <a:gd name="T67" fmla="*/ 1739 h 1863"/>
                <a:gd name="T68" fmla="*/ 1144 w 4776"/>
                <a:gd name="T69" fmla="*/ 1793 h 1863"/>
                <a:gd name="T70" fmla="*/ 1365 w 4776"/>
                <a:gd name="T71" fmla="*/ 1823 h 1863"/>
                <a:gd name="T72" fmla="*/ 1536 w 4776"/>
                <a:gd name="T73" fmla="*/ 1830 h 1863"/>
                <a:gd name="T74" fmla="*/ 1814 w 4776"/>
                <a:gd name="T75" fmla="*/ 1812 h 1863"/>
                <a:gd name="T76" fmla="*/ 2168 w 4776"/>
                <a:gd name="T77" fmla="*/ 1732 h 1863"/>
                <a:gd name="T78" fmla="*/ 2493 w 4776"/>
                <a:gd name="T79" fmla="*/ 1592 h 1863"/>
                <a:gd name="T80" fmla="*/ 2788 w 4776"/>
                <a:gd name="T81" fmla="*/ 1401 h 1863"/>
                <a:gd name="T82" fmla="*/ 2856 w 4776"/>
                <a:gd name="T83" fmla="*/ 1345 h 1863"/>
                <a:gd name="T84" fmla="*/ 2947 w 4776"/>
                <a:gd name="T85" fmla="*/ 1279 h 1863"/>
                <a:gd name="T86" fmla="*/ 3080 w 4776"/>
                <a:gd name="T87" fmla="*/ 1216 h 1863"/>
                <a:gd name="T88" fmla="*/ 3219 w 4776"/>
                <a:gd name="T89" fmla="*/ 1180 h 1863"/>
                <a:gd name="T90" fmla="*/ 3361 w 4776"/>
                <a:gd name="T91" fmla="*/ 1172 h 1863"/>
                <a:gd name="T92" fmla="*/ 3502 w 4776"/>
                <a:gd name="T93" fmla="*/ 1192 h 1863"/>
                <a:gd name="T94" fmla="*/ 3637 w 4776"/>
                <a:gd name="T95" fmla="*/ 1237 h 1863"/>
                <a:gd name="T96" fmla="*/ 3763 w 4776"/>
                <a:gd name="T97" fmla="*/ 1309 h 1863"/>
                <a:gd name="T98" fmla="*/ 3874 w 4776"/>
                <a:gd name="T99" fmla="*/ 1407 h 1863"/>
                <a:gd name="T100" fmla="*/ 3899 w 4776"/>
                <a:gd name="T101" fmla="*/ 1436 h 1863"/>
                <a:gd name="T102" fmla="*/ 4740 w 4776"/>
                <a:gd name="T103" fmla="*/ 1863 h 1863"/>
                <a:gd name="T104" fmla="*/ 4467 w 4776"/>
                <a:gd name="T105" fmla="*/ 959 h 18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776" h="1863">
                  <a:moveTo>
                    <a:pt x="4467" y="959"/>
                  </a:moveTo>
                  <a:lnTo>
                    <a:pt x="4418" y="902"/>
                  </a:lnTo>
                  <a:lnTo>
                    <a:pt x="4310" y="798"/>
                  </a:lnTo>
                  <a:lnTo>
                    <a:pt x="4194" y="705"/>
                  </a:lnTo>
                  <a:lnTo>
                    <a:pt x="4071" y="627"/>
                  </a:lnTo>
                  <a:lnTo>
                    <a:pt x="3943" y="561"/>
                  </a:lnTo>
                  <a:lnTo>
                    <a:pt x="3809" y="508"/>
                  </a:lnTo>
                  <a:lnTo>
                    <a:pt x="3672" y="470"/>
                  </a:lnTo>
                  <a:lnTo>
                    <a:pt x="3532" y="444"/>
                  </a:lnTo>
                  <a:lnTo>
                    <a:pt x="3390" y="432"/>
                  </a:lnTo>
                  <a:lnTo>
                    <a:pt x="3248" y="433"/>
                  </a:lnTo>
                  <a:lnTo>
                    <a:pt x="3106" y="447"/>
                  </a:lnTo>
                  <a:lnTo>
                    <a:pt x="2966" y="476"/>
                  </a:lnTo>
                  <a:lnTo>
                    <a:pt x="2827" y="519"/>
                  </a:lnTo>
                  <a:lnTo>
                    <a:pt x="2693" y="575"/>
                  </a:lnTo>
                  <a:lnTo>
                    <a:pt x="2563" y="645"/>
                  </a:lnTo>
                  <a:lnTo>
                    <a:pt x="2439" y="729"/>
                  </a:lnTo>
                  <a:lnTo>
                    <a:pt x="2379" y="778"/>
                  </a:lnTo>
                  <a:lnTo>
                    <a:pt x="2379" y="778"/>
                  </a:lnTo>
                  <a:lnTo>
                    <a:pt x="2379" y="777"/>
                  </a:lnTo>
                  <a:lnTo>
                    <a:pt x="2336" y="813"/>
                  </a:lnTo>
                  <a:lnTo>
                    <a:pt x="2244" y="879"/>
                  </a:lnTo>
                  <a:lnTo>
                    <a:pt x="2148" y="936"/>
                  </a:lnTo>
                  <a:lnTo>
                    <a:pt x="2046" y="985"/>
                  </a:lnTo>
                  <a:lnTo>
                    <a:pt x="1939" y="1026"/>
                  </a:lnTo>
                  <a:lnTo>
                    <a:pt x="1828" y="1056"/>
                  </a:lnTo>
                  <a:lnTo>
                    <a:pt x="1714" y="1078"/>
                  </a:lnTo>
                  <a:lnTo>
                    <a:pt x="1596" y="1088"/>
                  </a:lnTo>
                  <a:lnTo>
                    <a:pt x="1536" y="1089"/>
                  </a:lnTo>
                  <a:lnTo>
                    <a:pt x="1476" y="1088"/>
                  </a:lnTo>
                  <a:lnTo>
                    <a:pt x="1358" y="1078"/>
                  </a:lnTo>
                  <a:lnTo>
                    <a:pt x="1243" y="1056"/>
                  </a:lnTo>
                  <a:lnTo>
                    <a:pt x="1132" y="1025"/>
                  </a:lnTo>
                  <a:lnTo>
                    <a:pt x="1025" y="985"/>
                  </a:lnTo>
                  <a:lnTo>
                    <a:pt x="922" y="936"/>
                  </a:lnTo>
                  <a:lnTo>
                    <a:pt x="826" y="878"/>
                  </a:lnTo>
                  <a:lnTo>
                    <a:pt x="734" y="812"/>
                  </a:lnTo>
                  <a:lnTo>
                    <a:pt x="649" y="740"/>
                  </a:lnTo>
                  <a:lnTo>
                    <a:pt x="571" y="659"/>
                  </a:lnTo>
                  <a:lnTo>
                    <a:pt x="499" y="573"/>
                  </a:lnTo>
                  <a:lnTo>
                    <a:pt x="436" y="479"/>
                  </a:lnTo>
                  <a:lnTo>
                    <a:pt x="380" y="382"/>
                  </a:lnTo>
                  <a:lnTo>
                    <a:pt x="332" y="278"/>
                  </a:lnTo>
                  <a:lnTo>
                    <a:pt x="295" y="170"/>
                  </a:lnTo>
                  <a:lnTo>
                    <a:pt x="266" y="58"/>
                  </a:lnTo>
                  <a:lnTo>
                    <a:pt x="255" y="0"/>
                  </a:lnTo>
                  <a:lnTo>
                    <a:pt x="256" y="8"/>
                  </a:lnTo>
                  <a:lnTo>
                    <a:pt x="256" y="10"/>
                  </a:lnTo>
                  <a:lnTo>
                    <a:pt x="269" y="86"/>
                  </a:lnTo>
                  <a:lnTo>
                    <a:pt x="279" y="239"/>
                  </a:lnTo>
                  <a:lnTo>
                    <a:pt x="275" y="388"/>
                  </a:lnTo>
                  <a:lnTo>
                    <a:pt x="255" y="535"/>
                  </a:lnTo>
                  <a:lnTo>
                    <a:pt x="222" y="679"/>
                  </a:lnTo>
                  <a:lnTo>
                    <a:pt x="175" y="815"/>
                  </a:lnTo>
                  <a:lnTo>
                    <a:pt x="114" y="948"/>
                  </a:lnTo>
                  <a:lnTo>
                    <a:pt x="41" y="1073"/>
                  </a:lnTo>
                  <a:lnTo>
                    <a:pt x="0" y="1133"/>
                  </a:lnTo>
                  <a:lnTo>
                    <a:pt x="36" y="1172"/>
                  </a:lnTo>
                  <a:lnTo>
                    <a:pt x="109" y="1249"/>
                  </a:lnTo>
                  <a:lnTo>
                    <a:pt x="187" y="1321"/>
                  </a:lnTo>
                  <a:lnTo>
                    <a:pt x="269" y="1390"/>
                  </a:lnTo>
                  <a:lnTo>
                    <a:pt x="354" y="1453"/>
                  </a:lnTo>
                  <a:lnTo>
                    <a:pt x="443" y="1513"/>
                  </a:lnTo>
                  <a:lnTo>
                    <a:pt x="534" y="1568"/>
                  </a:lnTo>
                  <a:lnTo>
                    <a:pt x="630" y="1619"/>
                  </a:lnTo>
                  <a:lnTo>
                    <a:pt x="727" y="1664"/>
                  </a:lnTo>
                  <a:lnTo>
                    <a:pt x="828" y="1704"/>
                  </a:lnTo>
                  <a:lnTo>
                    <a:pt x="930" y="1739"/>
                  </a:lnTo>
                  <a:lnTo>
                    <a:pt x="1036" y="1769"/>
                  </a:lnTo>
                  <a:lnTo>
                    <a:pt x="1144" y="1793"/>
                  </a:lnTo>
                  <a:lnTo>
                    <a:pt x="1254" y="1812"/>
                  </a:lnTo>
                  <a:lnTo>
                    <a:pt x="1365" y="1823"/>
                  </a:lnTo>
                  <a:lnTo>
                    <a:pt x="1478" y="1829"/>
                  </a:lnTo>
                  <a:lnTo>
                    <a:pt x="1536" y="1830"/>
                  </a:lnTo>
                  <a:lnTo>
                    <a:pt x="1629" y="1829"/>
                  </a:lnTo>
                  <a:lnTo>
                    <a:pt x="1814" y="1812"/>
                  </a:lnTo>
                  <a:lnTo>
                    <a:pt x="1993" y="1780"/>
                  </a:lnTo>
                  <a:lnTo>
                    <a:pt x="2168" y="1732"/>
                  </a:lnTo>
                  <a:lnTo>
                    <a:pt x="2334" y="1669"/>
                  </a:lnTo>
                  <a:lnTo>
                    <a:pt x="2493" y="1592"/>
                  </a:lnTo>
                  <a:lnTo>
                    <a:pt x="2646" y="1503"/>
                  </a:lnTo>
                  <a:lnTo>
                    <a:pt x="2788" y="1401"/>
                  </a:lnTo>
                  <a:lnTo>
                    <a:pt x="2856" y="1345"/>
                  </a:lnTo>
                  <a:lnTo>
                    <a:pt x="2856" y="1345"/>
                  </a:lnTo>
                  <a:lnTo>
                    <a:pt x="2885" y="1321"/>
                  </a:lnTo>
                  <a:lnTo>
                    <a:pt x="2947" y="1279"/>
                  </a:lnTo>
                  <a:lnTo>
                    <a:pt x="3013" y="1244"/>
                  </a:lnTo>
                  <a:lnTo>
                    <a:pt x="3080" y="1216"/>
                  </a:lnTo>
                  <a:lnTo>
                    <a:pt x="3148" y="1195"/>
                  </a:lnTo>
                  <a:lnTo>
                    <a:pt x="3219" y="1180"/>
                  </a:lnTo>
                  <a:lnTo>
                    <a:pt x="3291" y="1173"/>
                  </a:lnTo>
                  <a:lnTo>
                    <a:pt x="3361" y="1172"/>
                  </a:lnTo>
                  <a:lnTo>
                    <a:pt x="3432" y="1178"/>
                  </a:lnTo>
                  <a:lnTo>
                    <a:pt x="3502" y="1192"/>
                  </a:lnTo>
                  <a:lnTo>
                    <a:pt x="3571" y="1211"/>
                  </a:lnTo>
                  <a:lnTo>
                    <a:pt x="3637" y="1237"/>
                  </a:lnTo>
                  <a:lnTo>
                    <a:pt x="3701" y="1271"/>
                  </a:lnTo>
                  <a:lnTo>
                    <a:pt x="3763" y="1309"/>
                  </a:lnTo>
                  <a:lnTo>
                    <a:pt x="3820" y="1356"/>
                  </a:lnTo>
                  <a:lnTo>
                    <a:pt x="3874" y="1407"/>
                  </a:lnTo>
                  <a:lnTo>
                    <a:pt x="3900" y="1436"/>
                  </a:lnTo>
                  <a:lnTo>
                    <a:pt x="3899" y="1436"/>
                  </a:lnTo>
                  <a:lnTo>
                    <a:pt x="3590" y="1696"/>
                  </a:lnTo>
                  <a:lnTo>
                    <a:pt x="4740" y="1863"/>
                  </a:lnTo>
                  <a:lnTo>
                    <a:pt x="4776" y="701"/>
                  </a:lnTo>
                  <a:lnTo>
                    <a:pt x="4467" y="959"/>
                  </a:lnTo>
                  <a:close/>
                </a:path>
              </a:pathLst>
            </a:custGeom>
            <a:solidFill>
              <a:srgbClr val="C13019"/>
            </a:solidFill>
            <a:ln w="12700">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52" name="Freeform: Shape 81">
              <a:extLst>
                <a:ext uri="{FF2B5EF4-FFF2-40B4-BE49-F238E27FC236}">
                  <a16:creationId xmlns:a16="http://schemas.microsoft.com/office/drawing/2014/main" id="{6B6E5D16-BDFB-4D26-8E3D-EF62421F7AB7}"/>
                </a:ext>
              </a:extLst>
            </p:cNvPr>
            <p:cNvSpPr>
              <a:spLocks/>
            </p:cNvSpPr>
            <p:nvPr/>
          </p:nvSpPr>
          <p:spPr bwMode="auto">
            <a:xfrm>
              <a:off x="5205504" y="3814310"/>
              <a:ext cx="322034" cy="848682"/>
            </a:xfrm>
            <a:custGeom>
              <a:avLst/>
              <a:gdLst>
                <a:gd name="connsiteX0" fmla="*/ 155959 w 322034"/>
                <a:gd name="connsiteY0" fmla="*/ 0 h 848682"/>
                <a:gd name="connsiteX1" fmla="*/ 162687 w 322034"/>
                <a:gd name="connsiteY1" fmla="*/ 35416 h 848682"/>
                <a:gd name="connsiteX2" fmla="*/ 180424 w 322034"/>
                <a:gd name="connsiteY2" fmla="*/ 103806 h 848682"/>
                <a:gd name="connsiteX3" fmla="*/ 203053 w 322034"/>
                <a:gd name="connsiteY3" fmla="*/ 169752 h 848682"/>
                <a:gd name="connsiteX4" fmla="*/ 232410 w 322034"/>
                <a:gd name="connsiteY4" fmla="*/ 233257 h 848682"/>
                <a:gd name="connsiteX5" fmla="*/ 266660 w 322034"/>
                <a:gd name="connsiteY5" fmla="*/ 292487 h 848682"/>
                <a:gd name="connsiteX6" fmla="*/ 305191 w 322034"/>
                <a:gd name="connsiteY6" fmla="*/ 349885 h 848682"/>
                <a:gd name="connsiteX7" fmla="*/ 322034 w 322034"/>
                <a:gd name="connsiteY7" fmla="*/ 369972 h 848682"/>
                <a:gd name="connsiteX8" fmla="*/ 321000 w 322034"/>
                <a:gd name="connsiteY8" fmla="*/ 408230 h 848682"/>
                <a:gd name="connsiteX9" fmla="*/ 309982 w 322034"/>
                <a:gd name="connsiteY9" fmla="*/ 496322 h 848682"/>
                <a:gd name="connsiteX10" fmla="*/ 290396 w 322034"/>
                <a:gd name="connsiteY10" fmla="*/ 582578 h 848682"/>
                <a:gd name="connsiteX11" fmla="*/ 262852 w 322034"/>
                <a:gd name="connsiteY11" fmla="*/ 665775 h 848682"/>
                <a:gd name="connsiteX12" fmla="*/ 227351 w 322034"/>
                <a:gd name="connsiteY12" fmla="*/ 745914 h 848682"/>
                <a:gd name="connsiteX13" fmla="*/ 183893 w 322034"/>
                <a:gd name="connsiteY13" fmla="*/ 821159 h 848682"/>
                <a:gd name="connsiteX14" fmla="*/ 164427 w 322034"/>
                <a:gd name="connsiteY14" fmla="*/ 848682 h 848682"/>
                <a:gd name="connsiteX15" fmla="*/ 114370 w 322034"/>
                <a:gd name="connsiteY15" fmla="*/ 806629 h 848682"/>
                <a:gd name="connsiteX16" fmla="*/ 66665 w 322034"/>
                <a:gd name="connsiteY16" fmla="*/ 762665 h 848682"/>
                <a:gd name="connsiteX17" fmla="*/ 22018 w 322034"/>
                <a:gd name="connsiteY17" fmla="*/ 715647 h 848682"/>
                <a:gd name="connsiteX18" fmla="*/ 0 w 322034"/>
                <a:gd name="connsiteY18" fmla="*/ 691833 h 848682"/>
                <a:gd name="connsiteX19" fmla="*/ 25076 w 322034"/>
                <a:gd name="connsiteY19" fmla="*/ 655195 h 848682"/>
                <a:gd name="connsiteX20" fmla="*/ 69723 w 322034"/>
                <a:gd name="connsiteY20" fmla="*/ 578868 h 848682"/>
                <a:gd name="connsiteX21" fmla="*/ 107031 w 322034"/>
                <a:gd name="connsiteY21" fmla="*/ 497656 h 848682"/>
                <a:gd name="connsiteX22" fmla="*/ 135776 w 322034"/>
                <a:gd name="connsiteY22" fmla="*/ 414611 h 848682"/>
                <a:gd name="connsiteX23" fmla="*/ 155959 w 322034"/>
                <a:gd name="connsiteY23" fmla="*/ 326682 h 848682"/>
                <a:gd name="connsiteX24" fmla="*/ 168191 w 322034"/>
                <a:gd name="connsiteY24" fmla="*/ 236921 h 848682"/>
                <a:gd name="connsiteX25" fmla="*/ 170638 w 322034"/>
                <a:gd name="connsiteY25" fmla="*/ 145938 h 848682"/>
                <a:gd name="connsiteX26" fmla="*/ 164522 w 322034"/>
                <a:gd name="connsiteY26" fmla="*/ 52513 h 848682"/>
                <a:gd name="connsiteX27" fmla="*/ 156571 w 322034"/>
                <a:gd name="connsiteY27" fmla="*/ 6106 h 848682"/>
                <a:gd name="connsiteX28" fmla="*/ 156571 w 322034"/>
                <a:gd name="connsiteY28" fmla="*/ 4885 h 8486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22034" h="848682">
                  <a:moveTo>
                    <a:pt x="155959" y="0"/>
                  </a:moveTo>
                  <a:lnTo>
                    <a:pt x="162687" y="35416"/>
                  </a:lnTo>
                  <a:lnTo>
                    <a:pt x="180424" y="103806"/>
                  </a:lnTo>
                  <a:lnTo>
                    <a:pt x="203053" y="169752"/>
                  </a:lnTo>
                  <a:lnTo>
                    <a:pt x="232410" y="233257"/>
                  </a:lnTo>
                  <a:lnTo>
                    <a:pt x="266660" y="292487"/>
                  </a:lnTo>
                  <a:lnTo>
                    <a:pt x="305191" y="349885"/>
                  </a:lnTo>
                  <a:lnTo>
                    <a:pt x="322034" y="369972"/>
                  </a:lnTo>
                  <a:lnTo>
                    <a:pt x="321000" y="408230"/>
                  </a:lnTo>
                  <a:lnTo>
                    <a:pt x="309982" y="496322"/>
                  </a:lnTo>
                  <a:lnTo>
                    <a:pt x="290396" y="582578"/>
                  </a:lnTo>
                  <a:lnTo>
                    <a:pt x="262852" y="665775"/>
                  </a:lnTo>
                  <a:lnTo>
                    <a:pt x="227351" y="745914"/>
                  </a:lnTo>
                  <a:lnTo>
                    <a:pt x="183893" y="821159"/>
                  </a:lnTo>
                  <a:lnTo>
                    <a:pt x="164427" y="848682"/>
                  </a:lnTo>
                  <a:lnTo>
                    <a:pt x="114370" y="806629"/>
                  </a:lnTo>
                  <a:lnTo>
                    <a:pt x="66665" y="762665"/>
                  </a:lnTo>
                  <a:lnTo>
                    <a:pt x="22018" y="715647"/>
                  </a:lnTo>
                  <a:lnTo>
                    <a:pt x="0" y="691833"/>
                  </a:lnTo>
                  <a:lnTo>
                    <a:pt x="25076" y="655195"/>
                  </a:lnTo>
                  <a:lnTo>
                    <a:pt x="69723" y="578868"/>
                  </a:lnTo>
                  <a:lnTo>
                    <a:pt x="107031" y="497656"/>
                  </a:lnTo>
                  <a:lnTo>
                    <a:pt x="135776" y="414611"/>
                  </a:lnTo>
                  <a:lnTo>
                    <a:pt x="155959" y="326682"/>
                  </a:lnTo>
                  <a:lnTo>
                    <a:pt x="168191" y="236921"/>
                  </a:lnTo>
                  <a:lnTo>
                    <a:pt x="170638" y="145938"/>
                  </a:lnTo>
                  <a:lnTo>
                    <a:pt x="164522" y="52513"/>
                  </a:lnTo>
                  <a:lnTo>
                    <a:pt x="156571" y="6106"/>
                  </a:lnTo>
                  <a:lnTo>
                    <a:pt x="156571" y="4885"/>
                  </a:lnTo>
                  <a:close/>
                </a:path>
              </a:pathLst>
            </a:custGeom>
            <a:solidFill>
              <a:sysClr val="windowText" lastClr="000000">
                <a:alpha val="30000"/>
              </a:sys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53" name="Freeform: Shape 15">
              <a:extLst>
                <a:ext uri="{FF2B5EF4-FFF2-40B4-BE49-F238E27FC236}">
                  <a16:creationId xmlns:a16="http://schemas.microsoft.com/office/drawing/2014/main" id="{04167804-FA82-43CF-ADB9-F0F33124239C}"/>
                </a:ext>
              </a:extLst>
            </p:cNvPr>
            <p:cNvSpPr>
              <a:spLocks/>
            </p:cNvSpPr>
            <p:nvPr/>
          </p:nvSpPr>
          <p:spPr bwMode="auto">
            <a:xfrm>
              <a:off x="5624578" y="1898766"/>
              <a:ext cx="243905" cy="546305"/>
            </a:xfrm>
            <a:custGeom>
              <a:avLst/>
              <a:gdLst>
                <a:gd name="connsiteX0" fmla="*/ 213361 w 243905"/>
                <a:gd name="connsiteY0" fmla="*/ 0 h 546305"/>
                <a:gd name="connsiteX1" fmla="*/ 207253 w 243905"/>
                <a:gd name="connsiteY1" fmla="*/ 31192 h 546305"/>
                <a:gd name="connsiteX2" fmla="*/ 198090 w 243905"/>
                <a:gd name="connsiteY2" fmla="*/ 94187 h 546305"/>
                <a:gd name="connsiteX3" fmla="*/ 193813 w 243905"/>
                <a:gd name="connsiteY3" fmla="*/ 155959 h 546305"/>
                <a:gd name="connsiteX4" fmla="*/ 193813 w 243905"/>
                <a:gd name="connsiteY4" fmla="*/ 217731 h 546305"/>
                <a:gd name="connsiteX5" fmla="*/ 197479 w 243905"/>
                <a:gd name="connsiteY5" fmla="*/ 278892 h 546305"/>
                <a:gd name="connsiteX6" fmla="*/ 206031 w 243905"/>
                <a:gd name="connsiteY6" fmla="*/ 339441 h 546305"/>
                <a:gd name="connsiteX7" fmla="*/ 217638 w 243905"/>
                <a:gd name="connsiteY7" fmla="*/ 399378 h 546305"/>
                <a:gd name="connsiteX8" fmla="*/ 234131 w 243905"/>
                <a:gd name="connsiteY8" fmla="*/ 458092 h 546305"/>
                <a:gd name="connsiteX9" fmla="*/ 243905 w 243905"/>
                <a:gd name="connsiteY9" fmla="*/ 486226 h 546305"/>
                <a:gd name="connsiteX10" fmla="*/ 187705 w 243905"/>
                <a:gd name="connsiteY10" fmla="*/ 499070 h 546305"/>
                <a:gd name="connsiteX11" fmla="*/ 78358 w 243905"/>
                <a:gd name="connsiteY11" fmla="*/ 532708 h 546305"/>
                <a:gd name="connsiteX12" fmla="*/ 44702 w 243905"/>
                <a:gd name="connsiteY12" fmla="*/ 546305 h 546305"/>
                <a:gd name="connsiteX13" fmla="*/ 38558 w 243905"/>
                <a:gd name="connsiteY13" fmla="*/ 529037 h 546305"/>
                <a:gd name="connsiteX14" fmla="*/ 17137 w 243905"/>
                <a:gd name="connsiteY14" fmla="*/ 444636 h 546305"/>
                <a:gd name="connsiteX15" fmla="*/ 4285 w 243905"/>
                <a:gd name="connsiteY15" fmla="*/ 357788 h 546305"/>
                <a:gd name="connsiteX16" fmla="*/ 0 w 243905"/>
                <a:gd name="connsiteY16" fmla="*/ 269717 h 546305"/>
                <a:gd name="connsiteX17" fmla="*/ 3673 w 243905"/>
                <a:gd name="connsiteY17" fmla="*/ 181034 h 546305"/>
                <a:gd name="connsiteX18" fmla="*/ 17137 w 243905"/>
                <a:gd name="connsiteY18" fmla="*/ 91740 h 546305"/>
                <a:gd name="connsiteX19" fmla="*/ 29775 w 243905"/>
                <a:gd name="connsiteY19" fmla="*/ 41907 h 546305"/>
                <a:gd name="connsiteX20" fmla="*/ 94852 w 243905"/>
                <a:gd name="connsiteY20" fmla="*/ 24464 h 546305"/>
                <a:gd name="connsiteX21" fmla="*/ 173655 w 243905"/>
                <a:gd name="connsiteY21" fmla="*/ 7339 h 546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43905" h="546305">
                  <a:moveTo>
                    <a:pt x="213361" y="0"/>
                  </a:moveTo>
                  <a:lnTo>
                    <a:pt x="207253" y="31192"/>
                  </a:lnTo>
                  <a:lnTo>
                    <a:pt x="198090" y="94187"/>
                  </a:lnTo>
                  <a:lnTo>
                    <a:pt x="193813" y="155959"/>
                  </a:lnTo>
                  <a:lnTo>
                    <a:pt x="193813" y="217731"/>
                  </a:lnTo>
                  <a:lnTo>
                    <a:pt x="197479" y="278892"/>
                  </a:lnTo>
                  <a:lnTo>
                    <a:pt x="206031" y="339441"/>
                  </a:lnTo>
                  <a:lnTo>
                    <a:pt x="217638" y="399378"/>
                  </a:lnTo>
                  <a:lnTo>
                    <a:pt x="234131" y="458092"/>
                  </a:lnTo>
                  <a:lnTo>
                    <a:pt x="243905" y="486226"/>
                  </a:lnTo>
                  <a:lnTo>
                    <a:pt x="187705" y="499070"/>
                  </a:lnTo>
                  <a:lnTo>
                    <a:pt x="78358" y="532708"/>
                  </a:lnTo>
                  <a:lnTo>
                    <a:pt x="44702" y="546305"/>
                  </a:lnTo>
                  <a:lnTo>
                    <a:pt x="38558" y="529037"/>
                  </a:lnTo>
                  <a:lnTo>
                    <a:pt x="17137" y="444636"/>
                  </a:lnTo>
                  <a:lnTo>
                    <a:pt x="4285" y="357788"/>
                  </a:lnTo>
                  <a:lnTo>
                    <a:pt x="0" y="269717"/>
                  </a:lnTo>
                  <a:lnTo>
                    <a:pt x="3673" y="181034"/>
                  </a:lnTo>
                  <a:lnTo>
                    <a:pt x="17137" y="91740"/>
                  </a:lnTo>
                  <a:lnTo>
                    <a:pt x="29775" y="41907"/>
                  </a:lnTo>
                  <a:lnTo>
                    <a:pt x="94852" y="24464"/>
                  </a:lnTo>
                  <a:lnTo>
                    <a:pt x="173655" y="7339"/>
                  </a:lnTo>
                  <a:close/>
                </a:path>
              </a:pathLst>
            </a:custGeom>
            <a:solidFill>
              <a:sysClr val="windowText" lastClr="000000">
                <a:alpha val="30000"/>
              </a:sys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54" name="Freeform 385">
              <a:extLst>
                <a:ext uri="{FF2B5EF4-FFF2-40B4-BE49-F238E27FC236}">
                  <a16:creationId xmlns:a16="http://schemas.microsoft.com/office/drawing/2014/main" id="{1CD8EEA7-1693-4B4D-8F6E-40DB7691935C}"/>
                </a:ext>
              </a:extLst>
            </p:cNvPr>
            <p:cNvSpPr>
              <a:spLocks/>
            </p:cNvSpPr>
            <p:nvPr/>
          </p:nvSpPr>
          <p:spPr bwMode="auto">
            <a:xfrm>
              <a:off x="4065473" y="2463887"/>
              <a:ext cx="2353454" cy="2649472"/>
            </a:xfrm>
            <a:custGeom>
              <a:avLst/>
              <a:gdLst>
                <a:gd name="T0" fmla="*/ 3841 w 3845"/>
                <a:gd name="T1" fmla="*/ 779 h 4331"/>
                <a:gd name="T2" fmla="*/ 3631 w 3845"/>
                <a:gd name="T3" fmla="*/ 685 h 4331"/>
                <a:gd name="T4" fmla="*/ 3388 w 3845"/>
                <a:gd name="T5" fmla="*/ 516 h 4331"/>
                <a:gd name="T6" fmla="*/ 3185 w 3845"/>
                <a:gd name="T7" fmla="*/ 307 h 4331"/>
                <a:gd name="T8" fmla="*/ 3030 w 3845"/>
                <a:gd name="T9" fmla="*/ 65 h 4331"/>
                <a:gd name="T10" fmla="*/ 2912 w 3845"/>
                <a:gd name="T11" fmla="*/ 19 h 4331"/>
                <a:gd name="T12" fmla="*/ 2580 w 3845"/>
                <a:gd name="T13" fmla="*/ 132 h 4331"/>
                <a:gd name="T14" fmla="*/ 2275 w 3845"/>
                <a:gd name="T15" fmla="*/ 298 h 4331"/>
                <a:gd name="T16" fmla="*/ 2005 w 3845"/>
                <a:gd name="T17" fmla="*/ 510 h 4331"/>
                <a:gd name="T18" fmla="*/ 1775 w 3845"/>
                <a:gd name="T19" fmla="*/ 765 h 4331"/>
                <a:gd name="T20" fmla="*/ 1591 w 3845"/>
                <a:gd name="T21" fmla="*/ 1057 h 4331"/>
                <a:gd name="T22" fmla="*/ 1456 w 3845"/>
                <a:gd name="T23" fmla="*/ 1378 h 4331"/>
                <a:gd name="T24" fmla="*/ 1378 w 3845"/>
                <a:gd name="T25" fmla="*/ 1725 h 4331"/>
                <a:gd name="T26" fmla="*/ 1360 w 3845"/>
                <a:gd name="T27" fmla="*/ 1999 h 4331"/>
                <a:gd name="T28" fmla="*/ 1376 w 3845"/>
                <a:gd name="T29" fmla="*/ 2260 h 4331"/>
                <a:gd name="T30" fmla="*/ 1389 w 3845"/>
                <a:gd name="T31" fmla="*/ 2345 h 4331"/>
                <a:gd name="T32" fmla="*/ 1401 w 3845"/>
                <a:gd name="T33" fmla="*/ 2458 h 4331"/>
                <a:gd name="T34" fmla="*/ 1389 w 3845"/>
                <a:gd name="T35" fmla="*/ 2603 h 4331"/>
                <a:gd name="T36" fmla="*/ 1351 w 3845"/>
                <a:gd name="T37" fmla="*/ 2742 h 4331"/>
                <a:gd name="T38" fmla="*/ 1287 w 3845"/>
                <a:gd name="T39" fmla="*/ 2869 h 4331"/>
                <a:gd name="T40" fmla="*/ 1200 w 3845"/>
                <a:gd name="T41" fmla="*/ 2982 h 4331"/>
                <a:gd name="T42" fmla="*/ 1093 w 3845"/>
                <a:gd name="T43" fmla="*/ 3076 h 4331"/>
                <a:gd name="T44" fmla="*/ 967 w 3845"/>
                <a:gd name="T45" fmla="*/ 3149 h 4331"/>
                <a:gd name="T46" fmla="*/ 826 w 3845"/>
                <a:gd name="T47" fmla="*/ 3197 h 4331"/>
                <a:gd name="T48" fmla="*/ 789 w 3845"/>
                <a:gd name="T49" fmla="*/ 3204 h 4331"/>
                <a:gd name="T50" fmla="*/ 0 w 3845"/>
                <a:gd name="T51" fmla="*/ 3719 h 4331"/>
                <a:gd name="T52" fmla="*/ 918 w 3845"/>
                <a:gd name="T53" fmla="*/ 3934 h 4331"/>
                <a:gd name="T54" fmla="*/ 1137 w 3845"/>
                <a:gd name="T55" fmla="*/ 3878 h 4331"/>
                <a:gd name="T56" fmla="*/ 1404 w 3845"/>
                <a:gd name="T57" fmla="*/ 3757 h 4331"/>
                <a:gd name="T58" fmla="*/ 1637 w 3845"/>
                <a:gd name="T59" fmla="*/ 3590 h 4331"/>
                <a:gd name="T60" fmla="*/ 1832 w 3845"/>
                <a:gd name="T61" fmla="*/ 3381 h 4331"/>
                <a:gd name="T62" fmla="*/ 1985 w 3845"/>
                <a:gd name="T63" fmla="*/ 3142 h 4331"/>
                <a:gd name="T64" fmla="*/ 2088 w 3845"/>
                <a:gd name="T65" fmla="*/ 2875 h 4331"/>
                <a:gd name="T66" fmla="*/ 2138 w 3845"/>
                <a:gd name="T67" fmla="*/ 2590 h 4331"/>
                <a:gd name="T68" fmla="*/ 2132 w 3845"/>
                <a:gd name="T69" fmla="*/ 2292 h 4331"/>
                <a:gd name="T70" fmla="*/ 2110 w 3845"/>
                <a:gd name="T71" fmla="*/ 2145 h 4331"/>
                <a:gd name="T72" fmla="*/ 2103 w 3845"/>
                <a:gd name="T73" fmla="*/ 1933 h 4331"/>
                <a:gd name="T74" fmla="*/ 2142 w 3845"/>
                <a:gd name="T75" fmla="*/ 1674 h 4331"/>
                <a:gd name="T76" fmla="*/ 2229 w 3845"/>
                <a:gd name="T77" fmla="*/ 1436 h 4331"/>
                <a:gd name="T78" fmla="*/ 2359 w 3845"/>
                <a:gd name="T79" fmla="*/ 1222 h 4331"/>
                <a:gd name="T80" fmla="*/ 2526 w 3845"/>
                <a:gd name="T81" fmla="*/ 1039 h 4331"/>
                <a:gd name="T82" fmla="*/ 2726 w 3845"/>
                <a:gd name="T83" fmla="*/ 890 h 4331"/>
                <a:gd name="T84" fmla="*/ 2952 w 3845"/>
                <a:gd name="T85" fmla="*/ 780 h 4331"/>
                <a:gd name="T86" fmla="*/ 3201 w 3845"/>
                <a:gd name="T87" fmla="*/ 716 h 4331"/>
                <a:gd name="T88" fmla="*/ 3399 w 3845"/>
                <a:gd name="T89" fmla="*/ 702 h 4331"/>
                <a:gd name="T90" fmla="*/ 3572 w 3845"/>
                <a:gd name="T91" fmla="*/ 713 h 4331"/>
                <a:gd name="T92" fmla="*/ 3792 w 3845"/>
                <a:gd name="T93" fmla="*/ 762 h 4331"/>
                <a:gd name="T94" fmla="*/ 3841 w 3845"/>
                <a:gd name="T95" fmla="*/ 780 h 4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845" h="4331">
                  <a:moveTo>
                    <a:pt x="3841" y="780"/>
                  </a:moveTo>
                  <a:lnTo>
                    <a:pt x="3841" y="779"/>
                  </a:lnTo>
                  <a:lnTo>
                    <a:pt x="3768" y="752"/>
                  </a:lnTo>
                  <a:lnTo>
                    <a:pt x="3631" y="685"/>
                  </a:lnTo>
                  <a:lnTo>
                    <a:pt x="3505" y="607"/>
                  </a:lnTo>
                  <a:lnTo>
                    <a:pt x="3388" y="516"/>
                  </a:lnTo>
                  <a:lnTo>
                    <a:pt x="3281" y="417"/>
                  </a:lnTo>
                  <a:lnTo>
                    <a:pt x="3185" y="307"/>
                  </a:lnTo>
                  <a:lnTo>
                    <a:pt x="3101" y="190"/>
                  </a:lnTo>
                  <a:lnTo>
                    <a:pt x="3030" y="65"/>
                  </a:lnTo>
                  <a:lnTo>
                    <a:pt x="2999" y="0"/>
                  </a:lnTo>
                  <a:lnTo>
                    <a:pt x="2912" y="19"/>
                  </a:lnTo>
                  <a:lnTo>
                    <a:pt x="2743" y="68"/>
                  </a:lnTo>
                  <a:lnTo>
                    <a:pt x="2580" y="132"/>
                  </a:lnTo>
                  <a:lnTo>
                    <a:pt x="2423" y="208"/>
                  </a:lnTo>
                  <a:lnTo>
                    <a:pt x="2275" y="298"/>
                  </a:lnTo>
                  <a:lnTo>
                    <a:pt x="2136" y="398"/>
                  </a:lnTo>
                  <a:lnTo>
                    <a:pt x="2005" y="510"/>
                  </a:lnTo>
                  <a:lnTo>
                    <a:pt x="1885" y="632"/>
                  </a:lnTo>
                  <a:lnTo>
                    <a:pt x="1775" y="765"/>
                  </a:lnTo>
                  <a:lnTo>
                    <a:pt x="1677" y="907"/>
                  </a:lnTo>
                  <a:lnTo>
                    <a:pt x="1591" y="1057"/>
                  </a:lnTo>
                  <a:lnTo>
                    <a:pt x="1516" y="1214"/>
                  </a:lnTo>
                  <a:lnTo>
                    <a:pt x="1456" y="1378"/>
                  </a:lnTo>
                  <a:lnTo>
                    <a:pt x="1409" y="1549"/>
                  </a:lnTo>
                  <a:lnTo>
                    <a:pt x="1378" y="1725"/>
                  </a:lnTo>
                  <a:lnTo>
                    <a:pt x="1361" y="1907"/>
                  </a:lnTo>
                  <a:lnTo>
                    <a:pt x="1360" y="1999"/>
                  </a:lnTo>
                  <a:lnTo>
                    <a:pt x="1361" y="2087"/>
                  </a:lnTo>
                  <a:lnTo>
                    <a:pt x="1376" y="2260"/>
                  </a:lnTo>
                  <a:lnTo>
                    <a:pt x="1389" y="2345"/>
                  </a:lnTo>
                  <a:lnTo>
                    <a:pt x="1389" y="2345"/>
                  </a:lnTo>
                  <a:lnTo>
                    <a:pt x="1396" y="2383"/>
                  </a:lnTo>
                  <a:lnTo>
                    <a:pt x="1401" y="2458"/>
                  </a:lnTo>
                  <a:lnTo>
                    <a:pt x="1399" y="2532"/>
                  </a:lnTo>
                  <a:lnTo>
                    <a:pt x="1389" y="2603"/>
                  </a:lnTo>
                  <a:lnTo>
                    <a:pt x="1374" y="2674"/>
                  </a:lnTo>
                  <a:lnTo>
                    <a:pt x="1351" y="2742"/>
                  </a:lnTo>
                  <a:lnTo>
                    <a:pt x="1322" y="2808"/>
                  </a:lnTo>
                  <a:lnTo>
                    <a:pt x="1287" y="2869"/>
                  </a:lnTo>
                  <a:lnTo>
                    <a:pt x="1246" y="2928"/>
                  </a:lnTo>
                  <a:lnTo>
                    <a:pt x="1200" y="2982"/>
                  </a:lnTo>
                  <a:lnTo>
                    <a:pt x="1149" y="3032"/>
                  </a:lnTo>
                  <a:lnTo>
                    <a:pt x="1093" y="3076"/>
                  </a:lnTo>
                  <a:lnTo>
                    <a:pt x="1032" y="3116"/>
                  </a:lnTo>
                  <a:lnTo>
                    <a:pt x="967" y="3149"/>
                  </a:lnTo>
                  <a:lnTo>
                    <a:pt x="899" y="3176"/>
                  </a:lnTo>
                  <a:lnTo>
                    <a:pt x="826" y="3197"/>
                  </a:lnTo>
                  <a:lnTo>
                    <a:pt x="789" y="3204"/>
                  </a:lnTo>
                  <a:lnTo>
                    <a:pt x="789" y="3204"/>
                  </a:lnTo>
                  <a:lnTo>
                    <a:pt x="719" y="2807"/>
                  </a:lnTo>
                  <a:lnTo>
                    <a:pt x="0" y="3719"/>
                  </a:lnTo>
                  <a:lnTo>
                    <a:pt x="988" y="4331"/>
                  </a:lnTo>
                  <a:lnTo>
                    <a:pt x="918" y="3934"/>
                  </a:lnTo>
                  <a:lnTo>
                    <a:pt x="992" y="3919"/>
                  </a:lnTo>
                  <a:lnTo>
                    <a:pt x="1137" y="3878"/>
                  </a:lnTo>
                  <a:lnTo>
                    <a:pt x="1274" y="3824"/>
                  </a:lnTo>
                  <a:lnTo>
                    <a:pt x="1404" y="3757"/>
                  </a:lnTo>
                  <a:lnTo>
                    <a:pt x="1525" y="3679"/>
                  </a:lnTo>
                  <a:lnTo>
                    <a:pt x="1637" y="3590"/>
                  </a:lnTo>
                  <a:lnTo>
                    <a:pt x="1740" y="3490"/>
                  </a:lnTo>
                  <a:lnTo>
                    <a:pt x="1832" y="3381"/>
                  </a:lnTo>
                  <a:lnTo>
                    <a:pt x="1914" y="3265"/>
                  </a:lnTo>
                  <a:lnTo>
                    <a:pt x="1985" y="3142"/>
                  </a:lnTo>
                  <a:lnTo>
                    <a:pt x="2043" y="3011"/>
                  </a:lnTo>
                  <a:lnTo>
                    <a:pt x="2088" y="2875"/>
                  </a:lnTo>
                  <a:lnTo>
                    <a:pt x="2120" y="2734"/>
                  </a:lnTo>
                  <a:lnTo>
                    <a:pt x="2138" y="2590"/>
                  </a:lnTo>
                  <a:lnTo>
                    <a:pt x="2142" y="2442"/>
                  </a:lnTo>
                  <a:lnTo>
                    <a:pt x="2132" y="2292"/>
                  </a:lnTo>
                  <a:lnTo>
                    <a:pt x="2119" y="2217"/>
                  </a:lnTo>
                  <a:lnTo>
                    <a:pt x="2110" y="2145"/>
                  </a:lnTo>
                  <a:lnTo>
                    <a:pt x="2102" y="1999"/>
                  </a:lnTo>
                  <a:lnTo>
                    <a:pt x="2103" y="1933"/>
                  </a:lnTo>
                  <a:lnTo>
                    <a:pt x="2116" y="1801"/>
                  </a:lnTo>
                  <a:lnTo>
                    <a:pt x="2142" y="1674"/>
                  </a:lnTo>
                  <a:lnTo>
                    <a:pt x="2180" y="1553"/>
                  </a:lnTo>
                  <a:lnTo>
                    <a:pt x="2229" y="1436"/>
                  </a:lnTo>
                  <a:lnTo>
                    <a:pt x="2288" y="1326"/>
                  </a:lnTo>
                  <a:lnTo>
                    <a:pt x="2359" y="1222"/>
                  </a:lnTo>
                  <a:lnTo>
                    <a:pt x="2438" y="1127"/>
                  </a:lnTo>
                  <a:lnTo>
                    <a:pt x="2526" y="1039"/>
                  </a:lnTo>
                  <a:lnTo>
                    <a:pt x="2622" y="959"/>
                  </a:lnTo>
                  <a:lnTo>
                    <a:pt x="2726" y="890"/>
                  </a:lnTo>
                  <a:lnTo>
                    <a:pt x="2836" y="829"/>
                  </a:lnTo>
                  <a:lnTo>
                    <a:pt x="2952" y="780"/>
                  </a:lnTo>
                  <a:lnTo>
                    <a:pt x="3074" y="742"/>
                  </a:lnTo>
                  <a:lnTo>
                    <a:pt x="3201" y="716"/>
                  </a:lnTo>
                  <a:lnTo>
                    <a:pt x="3332" y="703"/>
                  </a:lnTo>
                  <a:lnTo>
                    <a:pt x="3399" y="702"/>
                  </a:lnTo>
                  <a:lnTo>
                    <a:pt x="3457" y="703"/>
                  </a:lnTo>
                  <a:lnTo>
                    <a:pt x="3572" y="713"/>
                  </a:lnTo>
                  <a:lnTo>
                    <a:pt x="3684" y="733"/>
                  </a:lnTo>
                  <a:lnTo>
                    <a:pt x="3792" y="762"/>
                  </a:lnTo>
                  <a:lnTo>
                    <a:pt x="3845" y="781"/>
                  </a:lnTo>
                  <a:lnTo>
                    <a:pt x="3841" y="780"/>
                  </a:lnTo>
                  <a:close/>
                </a:path>
              </a:pathLst>
            </a:custGeom>
            <a:solidFill>
              <a:srgbClr val="FBC02D"/>
            </a:solidFill>
            <a:ln w="12700">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55" name="Freeform: Shape 12">
              <a:extLst>
                <a:ext uri="{FF2B5EF4-FFF2-40B4-BE49-F238E27FC236}">
                  <a16:creationId xmlns:a16="http://schemas.microsoft.com/office/drawing/2014/main" id="{597E6A31-1E1B-415B-8B9B-97AC013340D0}"/>
                </a:ext>
              </a:extLst>
            </p:cNvPr>
            <p:cNvSpPr>
              <a:spLocks/>
            </p:cNvSpPr>
            <p:nvPr/>
          </p:nvSpPr>
          <p:spPr bwMode="auto">
            <a:xfrm>
              <a:off x="5698607" y="2463887"/>
              <a:ext cx="720320" cy="477774"/>
            </a:xfrm>
            <a:custGeom>
              <a:avLst/>
              <a:gdLst>
                <a:gd name="connsiteX0" fmla="*/ 717872 w 720320"/>
                <a:gd name="connsiteY0" fmla="*/ 476897 h 477774"/>
                <a:gd name="connsiteX1" fmla="*/ 720320 w 720320"/>
                <a:gd name="connsiteY1" fmla="*/ 477774 h 477774"/>
                <a:gd name="connsiteX2" fmla="*/ 717872 w 720320"/>
                <a:gd name="connsiteY2" fmla="*/ 477162 h 477774"/>
                <a:gd name="connsiteX3" fmla="*/ 202499 w 720320"/>
                <a:gd name="connsiteY3" fmla="*/ 0 h 477774"/>
                <a:gd name="connsiteX4" fmla="*/ 221474 w 720320"/>
                <a:gd name="connsiteY4" fmla="*/ 39764 h 477774"/>
                <a:gd name="connsiteX5" fmla="*/ 264931 w 720320"/>
                <a:gd name="connsiteY5" fmla="*/ 116232 h 477774"/>
                <a:gd name="connsiteX6" fmla="*/ 316346 w 720320"/>
                <a:gd name="connsiteY6" fmla="*/ 187806 h 477774"/>
                <a:gd name="connsiteX7" fmla="*/ 375106 w 720320"/>
                <a:gd name="connsiteY7" fmla="*/ 255098 h 477774"/>
                <a:gd name="connsiteX8" fmla="*/ 440599 w 720320"/>
                <a:gd name="connsiteY8" fmla="*/ 315661 h 477774"/>
                <a:gd name="connsiteX9" fmla="*/ 512212 w 720320"/>
                <a:gd name="connsiteY9" fmla="*/ 371330 h 477774"/>
                <a:gd name="connsiteX10" fmla="*/ 589335 w 720320"/>
                <a:gd name="connsiteY10" fmla="*/ 419046 h 477774"/>
                <a:gd name="connsiteX11" fmla="*/ 673190 w 720320"/>
                <a:gd name="connsiteY11" fmla="*/ 460033 h 477774"/>
                <a:gd name="connsiteX12" fmla="*/ 717872 w 720320"/>
                <a:gd name="connsiteY12" fmla="*/ 476550 h 477774"/>
                <a:gd name="connsiteX13" fmla="*/ 717872 w 720320"/>
                <a:gd name="connsiteY13" fmla="*/ 476897 h 477774"/>
                <a:gd name="connsiteX14" fmla="*/ 687880 w 720320"/>
                <a:gd name="connsiteY14" fmla="*/ 466151 h 477774"/>
                <a:gd name="connsiteX15" fmla="*/ 621775 w 720320"/>
                <a:gd name="connsiteY15" fmla="*/ 448410 h 477774"/>
                <a:gd name="connsiteX16" fmla="*/ 553222 w 720320"/>
                <a:gd name="connsiteY16" fmla="*/ 436175 h 477774"/>
                <a:gd name="connsiteX17" fmla="*/ 482832 w 720320"/>
                <a:gd name="connsiteY17" fmla="*/ 430058 h 477774"/>
                <a:gd name="connsiteX18" fmla="*/ 447332 w 720320"/>
                <a:gd name="connsiteY18" fmla="*/ 429446 h 477774"/>
                <a:gd name="connsiteX19" fmla="*/ 406322 w 720320"/>
                <a:gd name="connsiteY19" fmla="*/ 430058 h 477774"/>
                <a:gd name="connsiteX20" fmla="*/ 326140 w 720320"/>
                <a:gd name="connsiteY20" fmla="*/ 438010 h 477774"/>
                <a:gd name="connsiteX21" fmla="*/ 307866 w 720320"/>
                <a:gd name="connsiteY21" fmla="*/ 441749 h 477774"/>
                <a:gd name="connsiteX22" fmla="*/ 249124 w 720320"/>
                <a:gd name="connsiteY22" fmla="*/ 396320 h 477774"/>
                <a:gd name="connsiteX23" fmla="*/ 184249 w 720320"/>
                <a:gd name="connsiteY23" fmla="*/ 336383 h 477774"/>
                <a:gd name="connsiteX24" fmla="*/ 126106 w 720320"/>
                <a:gd name="connsiteY24" fmla="*/ 270941 h 477774"/>
                <a:gd name="connsiteX25" fmla="*/ 74695 w 720320"/>
                <a:gd name="connsiteY25" fmla="*/ 199995 h 477774"/>
                <a:gd name="connsiteX26" fmla="*/ 30629 w 720320"/>
                <a:gd name="connsiteY26" fmla="*/ 125379 h 477774"/>
                <a:gd name="connsiteX27" fmla="*/ 0 w 720320"/>
                <a:gd name="connsiteY27" fmla="*/ 59574 h 477774"/>
                <a:gd name="connsiteX28" fmla="*/ 45806 w 720320"/>
                <a:gd name="connsiteY28" fmla="*/ 41599 h 477774"/>
                <a:gd name="connsiteX29" fmla="*/ 149248 w 720320"/>
                <a:gd name="connsiteY29" fmla="*/ 11623 h 477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20320" h="477774">
                  <a:moveTo>
                    <a:pt x="717872" y="476897"/>
                  </a:moveTo>
                  <a:lnTo>
                    <a:pt x="720320" y="477774"/>
                  </a:lnTo>
                  <a:lnTo>
                    <a:pt x="717872" y="477162"/>
                  </a:lnTo>
                  <a:close/>
                  <a:moveTo>
                    <a:pt x="202499" y="0"/>
                  </a:moveTo>
                  <a:lnTo>
                    <a:pt x="221474" y="39764"/>
                  </a:lnTo>
                  <a:lnTo>
                    <a:pt x="264931" y="116232"/>
                  </a:lnTo>
                  <a:lnTo>
                    <a:pt x="316346" y="187806"/>
                  </a:lnTo>
                  <a:lnTo>
                    <a:pt x="375106" y="255098"/>
                  </a:lnTo>
                  <a:lnTo>
                    <a:pt x="440599" y="315661"/>
                  </a:lnTo>
                  <a:lnTo>
                    <a:pt x="512212" y="371330"/>
                  </a:lnTo>
                  <a:lnTo>
                    <a:pt x="589335" y="419046"/>
                  </a:lnTo>
                  <a:lnTo>
                    <a:pt x="673190" y="460033"/>
                  </a:lnTo>
                  <a:lnTo>
                    <a:pt x="717872" y="476550"/>
                  </a:lnTo>
                  <a:lnTo>
                    <a:pt x="717872" y="476897"/>
                  </a:lnTo>
                  <a:lnTo>
                    <a:pt x="687880" y="466151"/>
                  </a:lnTo>
                  <a:lnTo>
                    <a:pt x="621775" y="448410"/>
                  </a:lnTo>
                  <a:lnTo>
                    <a:pt x="553222" y="436175"/>
                  </a:lnTo>
                  <a:lnTo>
                    <a:pt x="482832" y="430058"/>
                  </a:lnTo>
                  <a:lnTo>
                    <a:pt x="447332" y="429446"/>
                  </a:lnTo>
                  <a:lnTo>
                    <a:pt x="406322" y="430058"/>
                  </a:lnTo>
                  <a:lnTo>
                    <a:pt x="326140" y="438010"/>
                  </a:lnTo>
                  <a:lnTo>
                    <a:pt x="307866" y="441749"/>
                  </a:lnTo>
                  <a:lnTo>
                    <a:pt x="249124" y="396320"/>
                  </a:lnTo>
                  <a:lnTo>
                    <a:pt x="184249" y="336383"/>
                  </a:lnTo>
                  <a:lnTo>
                    <a:pt x="126106" y="270941"/>
                  </a:lnTo>
                  <a:lnTo>
                    <a:pt x="74695" y="199995"/>
                  </a:lnTo>
                  <a:lnTo>
                    <a:pt x="30629" y="125379"/>
                  </a:lnTo>
                  <a:lnTo>
                    <a:pt x="0" y="59574"/>
                  </a:lnTo>
                  <a:lnTo>
                    <a:pt x="45806" y="41599"/>
                  </a:lnTo>
                  <a:lnTo>
                    <a:pt x="149248" y="11623"/>
                  </a:lnTo>
                  <a:close/>
                </a:path>
              </a:pathLst>
            </a:custGeom>
            <a:solidFill>
              <a:sysClr val="windowText" lastClr="000000">
                <a:alpha val="30000"/>
              </a:sys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56" name="Freeform: Shape 19">
              <a:extLst>
                <a:ext uri="{FF2B5EF4-FFF2-40B4-BE49-F238E27FC236}">
                  <a16:creationId xmlns:a16="http://schemas.microsoft.com/office/drawing/2014/main" id="{50181765-8B28-4D07-AA71-8F2BFE01E2D0}"/>
                </a:ext>
              </a:extLst>
            </p:cNvPr>
            <p:cNvSpPr>
              <a:spLocks/>
            </p:cNvSpPr>
            <p:nvPr/>
          </p:nvSpPr>
          <p:spPr bwMode="auto">
            <a:xfrm>
              <a:off x="6657551" y="3860294"/>
              <a:ext cx="721045" cy="431068"/>
            </a:xfrm>
            <a:custGeom>
              <a:avLst/>
              <a:gdLst>
                <a:gd name="connsiteX0" fmla="*/ 657988 w 721045"/>
                <a:gd name="connsiteY0" fmla="*/ 0 h 431068"/>
                <a:gd name="connsiteX1" fmla="*/ 721045 w 721045"/>
                <a:gd name="connsiteY1" fmla="*/ 5320 h 431068"/>
                <a:gd name="connsiteX2" fmla="*/ 709345 w 721045"/>
                <a:gd name="connsiteY2" fmla="*/ 78172 h 431068"/>
                <a:gd name="connsiteX3" fmla="*/ 685476 w 721045"/>
                <a:gd name="connsiteY3" fmla="*/ 174194 h 431068"/>
                <a:gd name="connsiteX4" fmla="*/ 670787 w 721045"/>
                <a:gd name="connsiteY4" fmla="*/ 220676 h 431068"/>
                <a:gd name="connsiteX5" fmla="*/ 626721 w 721045"/>
                <a:gd name="connsiteY5" fmla="*/ 217618 h 431068"/>
                <a:gd name="connsiteX6" fmla="*/ 539200 w 721045"/>
                <a:gd name="connsiteY6" fmla="*/ 218230 h 431068"/>
                <a:gd name="connsiteX7" fmla="*/ 451679 w 721045"/>
                <a:gd name="connsiteY7" fmla="*/ 226181 h 431068"/>
                <a:gd name="connsiteX8" fmla="*/ 364771 w 721045"/>
                <a:gd name="connsiteY8" fmla="*/ 243917 h 431068"/>
                <a:gd name="connsiteX9" fmla="*/ 279699 w 721045"/>
                <a:gd name="connsiteY9" fmla="*/ 269604 h 431068"/>
                <a:gd name="connsiteX10" fmla="*/ 196462 w 721045"/>
                <a:gd name="connsiteY10" fmla="*/ 304466 h 431068"/>
                <a:gd name="connsiteX11" fmla="*/ 116898 w 721045"/>
                <a:gd name="connsiteY11" fmla="*/ 347278 h 431068"/>
                <a:gd name="connsiteX12" fmla="*/ 39782 w 721045"/>
                <a:gd name="connsiteY12" fmla="*/ 399265 h 431068"/>
                <a:gd name="connsiteX13" fmla="*/ 3060 w 721045"/>
                <a:gd name="connsiteY13" fmla="*/ 429233 h 431068"/>
                <a:gd name="connsiteX14" fmla="*/ 3060 w 721045"/>
                <a:gd name="connsiteY14" fmla="*/ 428622 h 431068"/>
                <a:gd name="connsiteX15" fmla="*/ 1836 w 721045"/>
                <a:gd name="connsiteY15" fmla="*/ 429845 h 431068"/>
                <a:gd name="connsiteX16" fmla="*/ 0 w 721045"/>
                <a:gd name="connsiteY16" fmla="*/ 431068 h 431068"/>
                <a:gd name="connsiteX17" fmla="*/ 31826 w 721045"/>
                <a:gd name="connsiteY17" fmla="*/ 403546 h 431068"/>
                <a:gd name="connsiteX18" fmla="*/ 89969 w 721045"/>
                <a:gd name="connsiteY18" fmla="*/ 342385 h 431068"/>
                <a:gd name="connsiteX19" fmla="*/ 141379 w 721045"/>
                <a:gd name="connsiteY19" fmla="*/ 275721 h 431068"/>
                <a:gd name="connsiteX20" fmla="*/ 186058 w 721045"/>
                <a:gd name="connsiteY20" fmla="*/ 203551 h 431068"/>
                <a:gd name="connsiteX21" fmla="*/ 222780 w 721045"/>
                <a:gd name="connsiteY21" fmla="*/ 125877 h 431068"/>
                <a:gd name="connsiteX22" fmla="*/ 236637 w 721045"/>
                <a:gd name="connsiteY22" fmla="*/ 85259 h 431068"/>
                <a:gd name="connsiteX23" fmla="*/ 313655 w 721045"/>
                <a:gd name="connsiteY23" fmla="*/ 53124 h 431068"/>
                <a:gd name="connsiteX24" fmla="*/ 398668 w 721045"/>
                <a:gd name="connsiteY24" fmla="*/ 26867 h 431068"/>
                <a:gd name="connsiteX25" fmla="*/ 484293 w 721045"/>
                <a:gd name="connsiteY25" fmla="*/ 9159 h 431068"/>
                <a:gd name="connsiteX26" fmla="*/ 571141 w 721045"/>
                <a:gd name="connsiteY26" fmla="*/ 611 h 431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721045" h="431068">
                  <a:moveTo>
                    <a:pt x="657988" y="0"/>
                  </a:moveTo>
                  <a:lnTo>
                    <a:pt x="721045" y="5320"/>
                  </a:lnTo>
                  <a:lnTo>
                    <a:pt x="709345" y="78172"/>
                  </a:lnTo>
                  <a:lnTo>
                    <a:pt x="685476" y="174194"/>
                  </a:lnTo>
                  <a:lnTo>
                    <a:pt x="670787" y="220676"/>
                  </a:lnTo>
                  <a:lnTo>
                    <a:pt x="626721" y="217618"/>
                  </a:lnTo>
                  <a:lnTo>
                    <a:pt x="539200" y="218230"/>
                  </a:lnTo>
                  <a:lnTo>
                    <a:pt x="451679" y="226181"/>
                  </a:lnTo>
                  <a:lnTo>
                    <a:pt x="364771" y="243917"/>
                  </a:lnTo>
                  <a:lnTo>
                    <a:pt x="279699" y="269604"/>
                  </a:lnTo>
                  <a:lnTo>
                    <a:pt x="196462" y="304466"/>
                  </a:lnTo>
                  <a:lnTo>
                    <a:pt x="116898" y="347278"/>
                  </a:lnTo>
                  <a:lnTo>
                    <a:pt x="39782" y="399265"/>
                  </a:lnTo>
                  <a:lnTo>
                    <a:pt x="3060" y="429233"/>
                  </a:lnTo>
                  <a:lnTo>
                    <a:pt x="3060" y="428622"/>
                  </a:lnTo>
                  <a:lnTo>
                    <a:pt x="1836" y="429845"/>
                  </a:lnTo>
                  <a:lnTo>
                    <a:pt x="0" y="431068"/>
                  </a:lnTo>
                  <a:lnTo>
                    <a:pt x="31826" y="403546"/>
                  </a:lnTo>
                  <a:lnTo>
                    <a:pt x="89969" y="342385"/>
                  </a:lnTo>
                  <a:lnTo>
                    <a:pt x="141379" y="275721"/>
                  </a:lnTo>
                  <a:lnTo>
                    <a:pt x="186058" y="203551"/>
                  </a:lnTo>
                  <a:lnTo>
                    <a:pt x="222780" y="125877"/>
                  </a:lnTo>
                  <a:lnTo>
                    <a:pt x="236637" y="85259"/>
                  </a:lnTo>
                  <a:lnTo>
                    <a:pt x="313655" y="53124"/>
                  </a:lnTo>
                  <a:lnTo>
                    <a:pt x="398668" y="26867"/>
                  </a:lnTo>
                  <a:lnTo>
                    <a:pt x="484293" y="9159"/>
                  </a:lnTo>
                  <a:lnTo>
                    <a:pt x="571141" y="611"/>
                  </a:lnTo>
                  <a:close/>
                </a:path>
              </a:pathLst>
            </a:custGeom>
            <a:solidFill>
              <a:sysClr val="windowText" lastClr="000000">
                <a:alpha val="30000"/>
              </a:sys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57" name="Freeform: Shape 22">
              <a:extLst>
                <a:ext uri="{FF2B5EF4-FFF2-40B4-BE49-F238E27FC236}">
                  <a16:creationId xmlns:a16="http://schemas.microsoft.com/office/drawing/2014/main" id="{E12FAE11-8AD7-404C-8025-E9EA2F3FC1F0}"/>
                </a:ext>
              </a:extLst>
            </p:cNvPr>
            <p:cNvSpPr>
              <a:spLocks/>
            </p:cNvSpPr>
            <p:nvPr/>
          </p:nvSpPr>
          <p:spPr bwMode="auto">
            <a:xfrm>
              <a:off x="7411347" y="3878327"/>
              <a:ext cx="496198" cy="430160"/>
            </a:xfrm>
            <a:custGeom>
              <a:avLst/>
              <a:gdLst>
                <a:gd name="connsiteX0" fmla="*/ 48778 w 496198"/>
                <a:gd name="connsiteY0" fmla="*/ 0 h 430160"/>
                <a:gd name="connsiteX1" fmla="*/ 76665 w 496198"/>
                <a:gd name="connsiteY1" fmla="*/ 5171 h 430160"/>
                <a:gd name="connsiteX2" fmla="*/ 160455 w 496198"/>
                <a:gd name="connsiteY2" fmla="*/ 28374 h 430160"/>
                <a:gd name="connsiteX3" fmla="*/ 242410 w 496198"/>
                <a:gd name="connsiteY3" fmla="*/ 60737 h 430160"/>
                <a:gd name="connsiteX4" fmla="*/ 320695 w 496198"/>
                <a:gd name="connsiteY4" fmla="*/ 101038 h 430160"/>
                <a:gd name="connsiteX5" fmla="*/ 395922 w 496198"/>
                <a:gd name="connsiteY5" fmla="*/ 148666 h 430160"/>
                <a:gd name="connsiteX6" fmla="*/ 466868 w 496198"/>
                <a:gd name="connsiteY6" fmla="*/ 205454 h 430160"/>
                <a:gd name="connsiteX7" fmla="*/ 496198 w 496198"/>
                <a:gd name="connsiteY7" fmla="*/ 233652 h 430160"/>
                <a:gd name="connsiteX8" fmla="*/ 493818 w 496198"/>
                <a:gd name="connsiteY8" fmla="*/ 244280 h 430160"/>
                <a:gd name="connsiteX9" fmla="*/ 473039 w 496198"/>
                <a:gd name="connsiteY9" fmla="*/ 320099 h 430160"/>
                <a:gd name="connsiteX10" fmla="*/ 449815 w 496198"/>
                <a:gd name="connsiteY10" fmla="*/ 394085 h 430160"/>
                <a:gd name="connsiteX11" fmla="*/ 436369 w 496198"/>
                <a:gd name="connsiteY11" fmla="*/ 430160 h 430160"/>
                <a:gd name="connsiteX12" fmla="*/ 413145 w 496198"/>
                <a:gd name="connsiteY12" fmla="*/ 409371 h 430160"/>
                <a:gd name="connsiteX13" fmla="*/ 363641 w 496198"/>
                <a:gd name="connsiteY13" fmla="*/ 370850 h 430160"/>
                <a:gd name="connsiteX14" fmla="*/ 311692 w 496198"/>
                <a:gd name="connsiteY14" fmla="*/ 335997 h 430160"/>
                <a:gd name="connsiteX15" fmla="*/ 257910 w 496198"/>
                <a:gd name="connsiteY15" fmla="*/ 305425 h 430160"/>
                <a:gd name="connsiteX16" fmla="*/ 202906 w 496198"/>
                <a:gd name="connsiteY16" fmla="*/ 277909 h 430160"/>
                <a:gd name="connsiteX17" fmla="*/ 146068 w 496198"/>
                <a:gd name="connsiteY17" fmla="*/ 254674 h 430160"/>
                <a:gd name="connsiteX18" fmla="*/ 88618 w 496198"/>
                <a:gd name="connsiteY18" fmla="*/ 235719 h 430160"/>
                <a:gd name="connsiteX19" fmla="*/ 29947 w 496198"/>
                <a:gd name="connsiteY19" fmla="*/ 220433 h 430160"/>
                <a:gd name="connsiteX20" fmla="*/ 0 w 496198"/>
                <a:gd name="connsiteY20" fmla="*/ 214930 h 430160"/>
                <a:gd name="connsiteX21" fmla="*/ 14668 w 496198"/>
                <a:gd name="connsiteY21" fmla="*/ 166626 h 430160"/>
                <a:gd name="connsiteX22" fmla="*/ 37892 w 496198"/>
                <a:gd name="connsiteY22" fmla="*/ 66959 h 43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96198" h="430160">
                  <a:moveTo>
                    <a:pt x="48778" y="0"/>
                  </a:moveTo>
                  <a:lnTo>
                    <a:pt x="76665" y="5171"/>
                  </a:lnTo>
                  <a:lnTo>
                    <a:pt x="160455" y="28374"/>
                  </a:lnTo>
                  <a:lnTo>
                    <a:pt x="242410" y="60737"/>
                  </a:lnTo>
                  <a:lnTo>
                    <a:pt x="320695" y="101038"/>
                  </a:lnTo>
                  <a:lnTo>
                    <a:pt x="395922" y="148666"/>
                  </a:lnTo>
                  <a:lnTo>
                    <a:pt x="466868" y="205454"/>
                  </a:lnTo>
                  <a:lnTo>
                    <a:pt x="496198" y="233652"/>
                  </a:lnTo>
                  <a:lnTo>
                    <a:pt x="493818" y="244280"/>
                  </a:lnTo>
                  <a:lnTo>
                    <a:pt x="473039" y="320099"/>
                  </a:lnTo>
                  <a:lnTo>
                    <a:pt x="449815" y="394085"/>
                  </a:lnTo>
                  <a:lnTo>
                    <a:pt x="436369" y="430160"/>
                  </a:lnTo>
                  <a:lnTo>
                    <a:pt x="413145" y="409371"/>
                  </a:lnTo>
                  <a:lnTo>
                    <a:pt x="363641" y="370850"/>
                  </a:lnTo>
                  <a:lnTo>
                    <a:pt x="311692" y="335997"/>
                  </a:lnTo>
                  <a:lnTo>
                    <a:pt x="257910" y="305425"/>
                  </a:lnTo>
                  <a:lnTo>
                    <a:pt x="202906" y="277909"/>
                  </a:lnTo>
                  <a:lnTo>
                    <a:pt x="146068" y="254674"/>
                  </a:lnTo>
                  <a:lnTo>
                    <a:pt x="88618" y="235719"/>
                  </a:lnTo>
                  <a:lnTo>
                    <a:pt x="29947" y="220433"/>
                  </a:lnTo>
                  <a:lnTo>
                    <a:pt x="0" y="214930"/>
                  </a:lnTo>
                  <a:lnTo>
                    <a:pt x="14668" y="166626"/>
                  </a:lnTo>
                  <a:lnTo>
                    <a:pt x="37892" y="66959"/>
                  </a:lnTo>
                  <a:close/>
                </a:path>
              </a:pathLst>
            </a:custGeom>
            <a:solidFill>
              <a:sysClr val="windowText" lastClr="000000">
                <a:alpha val="30000"/>
              </a:sys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grpSp>
        <p:nvGrpSpPr>
          <p:cNvPr id="161" name="Group 33">
            <a:extLst>
              <a:ext uri="{FF2B5EF4-FFF2-40B4-BE49-F238E27FC236}">
                <a16:creationId xmlns:a16="http://schemas.microsoft.com/office/drawing/2014/main" id="{3AE171CD-77A9-4065-BD4B-DBAC1512F847}"/>
              </a:ext>
            </a:extLst>
          </p:cNvPr>
          <p:cNvGrpSpPr/>
          <p:nvPr/>
        </p:nvGrpSpPr>
        <p:grpSpPr>
          <a:xfrm>
            <a:off x="7838879" y="934667"/>
            <a:ext cx="2937088" cy="1536374"/>
            <a:chOff x="8921977" y="1466725"/>
            <a:chExt cx="2937088" cy="1536374"/>
          </a:xfrm>
        </p:grpSpPr>
        <p:sp>
          <p:nvSpPr>
            <p:cNvPr id="162" name="TextBox 161">
              <a:extLst>
                <a:ext uri="{FF2B5EF4-FFF2-40B4-BE49-F238E27FC236}">
                  <a16:creationId xmlns:a16="http://schemas.microsoft.com/office/drawing/2014/main" id="{A89F96AB-A540-43B3-8C71-E12741B1319D}"/>
                </a:ext>
              </a:extLst>
            </p:cNvPr>
            <p:cNvSpPr txBox="1"/>
            <p:nvPr/>
          </p:nvSpPr>
          <p:spPr>
            <a:xfrm>
              <a:off x="8921977" y="1466725"/>
              <a:ext cx="2937088" cy="461665"/>
            </a:xfrm>
            <a:prstGeom prst="rect">
              <a:avLst/>
            </a:prstGeom>
            <a:noFill/>
          </p:spPr>
          <p:txBody>
            <a:bodyPr wrap="square" lIns="0" rIns="0" rtlCol="0" anchor="b">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2400" b="1" kern="0" dirty="0">
                  <a:solidFill>
                    <a:prstClr val="black"/>
                  </a:solidFill>
                </a:rPr>
                <a:t>Can</a:t>
              </a:r>
              <a:endParaRPr kumimoji="0" lang="en-US" sz="2400" b="1" i="0" u="none" strike="noStrike" kern="0" cap="none" spc="0" normalizeH="0" baseline="0" noProof="0" dirty="0">
                <a:ln>
                  <a:noFill/>
                </a:ln>
                <a:solidFill>
                  <a:prstClr val="black"/>
                </a:solidFill>
                <a:effectLst/>
                <a:uLnTx/>
                <a:uFillTx/>
              </a:endParaRPr>
            </a:p>
          </p:txBody>
        </p:sp>
        <p:sp>
          <p:nvSpPr>
            <p:cNvPr id="163" name="TextBox 162">
              <a:extLst>
                <a:ext uri="{FF2B5EF4-FFF2-40B4-BE49-F238E27FC236}">
                  <a16:creationId xmlns:a16="http://schemas.microsoft.com/office/drawing/2014/main" id="{E1F8D02A-658A-490F-A417-DCC9B01EFA6B}"/>
                </a:ext>
              </a:extLst>
            </p:cNvPr>
            <p:cNvSpPr txBox="1"/>
            <p:nvPr/>
          </p:nvSpPr>
          <p:spPr>
            <a:xfrm>
              <a:off x="8929772" y="1925881"/>
              <a:ext cx="2929293" cy="1077218"/>
            </a:xfrm>
            <a:prstGeom prst="rect">
              <a:avLst/>
            </a:prstGeom>
            <a:noFill/>
          </p:spPr>
          <p:txBody>
            <a:bodyPr wrap="square" lIns="0" rIns="0" rtlCol="0" anchor="t">
              <a:spAutoFit/>
            </a:bodyPr>
            <a:lstStyle/>
            <a:p>
              <a:pPr lvl="0"/>
              <a:r>
                <a:rPr lang="uk-UA" sz="1600" dirty="0" err="1"/>
                <a:t>communicate</a:t>
              </a:r>
              <a:r>
                <a:rPr lang="uk-UA" sz="1600" dirty="0"/>
                <a:t> </a:t>
              </a:r>
              <a:r>
                <a:rPr lang="uk-UA" sz="1600" dirty="0" err="1"/>
                <a:t>with</a:t>
              </a:r>
              <a:r>
                <a:rPr lang="uk-UA" sz="1600" dirty="0"/>
                <a:t> </a:t>
              </a:r>
              <a:r>
                <a:rPr lang="uk-UA" sz="1600" dirty="0" err="1"/>
                <a:t>the</a:t>
              </a:r>
              <a:r>
                <a:rPr lang="uk-UA" sz="1600" dirty="0"/>
                <a:t> </a:t>
              </a:r>
              <a:r>
                <a:rPr lang="uk-UA" sz="1600" dirty="0" err="1"/>
                <a:t>developers</a:t>
              </a:r>
              <a:r>
                <a:rPr lang="uk-UA" sz="1600" dirty="0"/>
                <a:t> </a:t>
              </a:r>
              <a:r>
                <a:rPr lang="uk-UA" sz="1600" dirty="0" err="1"/>
                <a:t>smoothly</a:t>
              </a:r>
              <a:r>
                <a:rPr lang="uk-UA" sz="1600" dirty="0"/>
                <a:t>, </a:t>
              </a:r>
              <a:r>
                <a:rPr lang="uk-UA" sz="1600" dirty="0" err="1"/>
                <a:t>and</a:t>
              </a:r>
              <a:r>
                <a:rPr lang="uk-UA" sz="1600" dirty="0"/>
                <a:t> </a:t>
              </a:r>
              <a:r>
                <a:rPr lang="uk-UA" sz="1600" dirty="0" err="1"/>
                <a:t>promote</a:t>
              </a:r>
              <a:r>
                <a:rPr lang="uk-UA" sz="1600" dirty="0"/>
                <a:t> </a:t>
              </a:r>
              <a:r>
                <a:rPr lang="uk-UA" sz="1600" dirty="0" err="1"/>
                <a:t>the</a:t>
              </a:r>
              <a:r>
                <a:rPr lang="uk-UA" sz="1600" dirty="0"/>
                <a:t> </a:t>
              </a:r>
              <a:r>
                <a:rPr lang="uk-UA" sz="1600" dirty="0" err="1"/>
                <a:t>ultimate</a:t>
              </a:r>
              <a:r>
                <a:rPr lang="uk-UA" sz="1600" dirty="0"/>
                <a:t> </a:t>
              </a:r>
              <a:r>
                <a:rPr lang="uk-UA" sz="1600" dirty="0" err="1"/>
                <a:t>realization</a:t>
              </a:r>
              <a:r>
                <a:rPr lang="uk-UA" sz="1600" dirty="0"/>
                <a:t> </a:t>
              </a:r>
              <a:r>
                <a:rPr lang="uk-UA" sz="1600" dirty="0" err="1"/>
                <a:t>of</a:t>
              </a:r>
              <a:r>
                <a:rPr lang="uk-UA" sz="1600" dirty="0"/>
                <a:t> </a:t>
              </a:r>
              <a:r>
                <a:rPr lang="uk-UA" sz="1600" dirty="0" err="1"/>
                <a:t>interaction</a:t>
              </a:r>
              <a:r>
                <a:rPr lang="uk-UA" sz="1600" dirty="0"/>
                <a:t> </a:t>
              </a:r>
              <a:r>
                <a:rPr lang="uk-UA" sz="1600" dirty="0" err="1"/>
                <a:t>design</a:t>
              </a:r>
              <a:r>
                <a:rPr lang="uk-UA" sz="1600" dirty="0"/>
                <a:t> </a:t>
              </a:r>
              <a:r>
                <a:rPr lang="uk-UA" sz="1600" dirty="0" err="1"/>
                <a:t>and</a:t>
              </a:r>
              <a:r>
                <a:rPr lang="uk-UA" sz="1600" dirty="0"/>
                <a:t> </a:t>
              </a:r>
              <a:r>
                <a:rPr lang="uk-UA" sz="1600" dirty="0" err="1"/>
                <a:t>user</a:t>
              </a:r>
              <a:r>
                <a:rPr lang="uk-UA" sz="1600" dirty="0"/>
                <a:t> </a:t>
              </a:r>
              <a:r>
                <a:rPr lang="uk-UA" sz="1600" dirty="0" err="1"/>
                <a:t>interface</a:t>
              </a:r>
              <a:endParaRPr kumimoji="0" lang="en-US" sz="1600" b="0" i="0" u="none" strike="noStrike" kern="0" cap="none" spc="0" normalizeH="0" baseline="0" noProof="0" dirty="0">
                <a:ln>
                  <a:noFill/>
                </a:ln>
                <a:solidFill>
                  <a:prstClr val="black">
                    <a:lumMod val="65000"/>
                    <a:lumOff val="35000"/>
                  </a:prstClr>
                </a:solidFill>
                <a:effectLst/>
                <a:uLnTx/>
                <a:uFillTx/>
              </a:endParaRPr>
            </a:p>
          </p:txBody>
        </p:sp>
      </p:grpSp>
      <p:grpSp>
        <p:nvGrpSpPr>
          <p:cNvPr id="164" name="Group 39">
            <a:extLst>
              <a:ext uri="{FF2B5EF4-FFF2-40B4-BE49-F238E27FC236}">
                <a16:creationId xmlns:a16="http://schemas.microsoft.com/office/drawing/2014/main" id="{712C09B3-2ABF-49F7-A619-2F7DF6EB0D03}"/>
              </a:ext>
            </a:extLst>
          </p:cNvPr>
          <p:cNvGrpSpPr/>
          <p:nvPr/>
        </p:nvGrpSpPr>
        <p:grpSpPr>
          <a:xfrm>
            <a:off x="8921977" y="3440881"/>
            <a:ext cx="2937088" cy="1290153"/>
            <a:chOff x="8921977" y="4073386"/>
            <a:chExt cx="2937088" cy="1290153"/>
          </a:xfrm>
        </p:grpSpPr>
        <p:sp>
          <p:nvSpPr>
            <p:cNvPr id="165" name="TextBox 164">
              <a:extLst>
                <a:ext uri="{FF2B5EF4-FFF2-40B4-BE49-F238E27FC236}">
                  <a16:creationId xmlns:a16="http://schemas.microsoft.com/office/drawing/2014/main" id="{27250427-DA78-4F30-A747-7ABE68B99B6B}"/>
                </a:ext>
              </a:extLst>
            </p:cNvPr>
            <p:cNvSpPr txBox="1"/>
            <p:nvPr/>
          </p:nvSpPr>
          <p:spPr>
            <a:xfrm>
              <a:off x="8921977" y="4073386"/>
              <a:ext cx="2937088" cy="461665"/>
            </a:xfrm>
            <a:prstGeom prst="rect">
              <a:avLst/>
            </a:prstGeom>
            <a:noFill/>
          </p:spPr>
          <p:txBody>
            <a:bodyPr wrap="square" lIns="0" rIns="0" rtlCol="0" anchor="b">
              <a:spAutoFit/>
            </a:bodyPr>
            <a:lstStyle/>
            <a:p>
              <a:pPr lvl="0"/>
              <a:r>
                <a:rPr lang="en-US" sz="2400" b="1" dirty="0" err="1"/>
                <a:t>R</a:t>
              </a:r>
              <a:r>
                <a:rPr lang="uk-UA" sz="2400" b="1" dirty="0" err="1"/>
                <a:t>esponsible</a:t>
              </a:r>
              <a:r>
                <a:rPr lang="uk-UA" sz="2400" b="1" dirty="0"/>
                <a:t> </a:t>
              </a:r>
              <a:r>
                <a:rPr lang="en-US" sz="2400" b="1" dirty="0"/>
                <a:t>for</a:t>
              </a:r>
              <a:endParaRPr kumimoji="0" lang="en-US" sz="2400" b="1" i="0" u="none" strike="noStrike" kern="0" cap="none" spc="0" normalizeH="0" baseline="0" noProof="0" dirty="0">
                <a:ln>
                  <a:noFill/>
                </a:ln>
                <a:solidFill>
                  <a:prstClr val="black"/>
                </a:solidFill>
                <a:effectLst/>
                <a:uLnTx/>
                <a:uFillTx/>
              </a:endParaRPr>
            </a:p>
          </p:txBody>
        </p:sp>
        <p:sp>
          <p:nvSpPr>
            <p:cNvPr id="166" name="TextBox 165">
              <a:extLst>
                <a:ext uri="{FF2B5EF4-FFF2-40B4-BE49-F238E27FC236}">
                  <a16:creationId xmlns:a16="http://schemas.microsoft.com/office/drawing/2014/main" id="{7E4817C8-E944-4770-BDAA-3DE0A9DA68B8}"/>
                </a:ext>
              </a:extLst>
            </p:cNvPr>
            <p:cNvSpPr txBox="1"/>
            <p:nvPr/>
          </p:nvSpPr>
          <p:spPr>
            <a:xfrm>
              <a:off x="8929772" y="4532542"/>
              <a:ext cx="2929293" cy="830997"/>
            </a:xfrm>
            <a:prstGeom prst="rect">
              <a:avLst/>
            </a:prstGeom>
            <a:noFill/>
          </p:spPr>
          <p:txBody>
            <a:bodyPr wrap="square" lIns="0" rIns="0" rtlCol="0" anchor="t">
              <a:spAutoFit/>
            </a:bodyPr>
            <a:lstStyle/>
            <a:p>
              <a:pPr lvl="0"/>
              <a:r>
                <a:rPr lang="uk-UA" sz="1600" dirty="0" err="1"/>
                <a:t>design</a:t>
              </a:r>
              <a:r>
                <a:rPr lang="uk-UA" sz="1600" dirty="0"/>
                <a:t> </a:t>
              </a:r>
              <a:r>
                <a:rPr lang="uk-UA" sz="1600" dirty="0" err="1"/>
                <a:t>the</a:t>
              </a:r>
              <a:r>
                <a:rPr lang="uk-UA" sz="1600" dirty="0"/>
                <a:t> </a:t>
              </a:r>
              <a:r>
                <a:rPr lang="uk-UA" sz="1600" dirty="0" err="1"/>
                <a:t>project</a:t>
              </a:r>
              <a:r>
                <a:rPr lang="uk-UA" sz="1600" dirty="0"/>
                <a:t> </a:t>
              </a:r>
              <a:r>
                <a:rPr lang="uk-UA" sz="1600" dirty="0" err="1"/>
                <a:t>in</a:t>
              </a:r>
              <a:r>
                <a:rPr lang="uk-UA" sz="1600" dirty="0"/>
                <a:t> </a:t>
              </a:r>
              <a:r>
                <a:rPr lang="uk-UA" sz="1600" dirty="0" err="1"/>
                <a:t>interactive</a:t>
              </a:r>
              <a:r>
                <a:rPr lang="uk-UA" sz="1600" dirty="0"/>
                <a:t> </a:t>
              </a:r>
              <a:r>
                <a:rPr lang="uk-UA" sz="1600" dirty="0" err="1"/>
                <a:t>interface</a:t>
              </a:r>
              <a:r>
                <a:rPr lang="uk-UA" sz="1600" dirty="0"/>
                <a:t>, </a:t>
              </a:r>
              <a:r>
                <a:rPr lang="uk-UA" sz="1600" dirty="0" err="1"/>
                <a:t>icons</a:t>
              </a:r>
              <a:r>
                <a:rPr lang="uk-UA" sz="1600" dirty="0"/>
                <a:t>, </a:t>
              </a:r>
              <a:r>
                <a:rPr lang="uk-UA" sz="1600" dirty="0" err="1"/>
                <a:t>logo</a:t>
              </a:r>
              <a:r>
                <a:rPr lang="uk-UA" sz="1600" dirty="0"/>
                <a:t>, </a:t>
              </a:r>
              <a:r>
                <a:rPr lang="uk-UA" sz="1600" dirty="0" err="1"/>
                <a:t>buttons</a:t>
              </a:r>
              <a:r>
                <a:rPr lang="uk-UA" sz="1600" dirty="0"/>
                <a:t> </a:t>
              </a:r>
              <a:r>
                <a:rPr lang="uk-UA" sz="1600" dirty="0" err="1"/>
                <a:t>and</a:t>
              </a:r>
              <a:r>
                <a:rPr lang="uk-UA" sz="1600" dirty="0"/>
                <a:t> </a:t>
              </a:r>
              <a:r>
                <a:rPr lang="uk-UA" sz="1600" dirty="0" err="1"/>
                <a:t>other</a:t>
              </a:r>
              <a:r>
                <a:rPr lang="uk-UA" sz="1600" dirty="0"/>
                <a:t> </a:t>
              </a:r>
              <a:r>
                <a:rPr lang="uk-UA" sz="1600" dirty="0" err="1"/>
                <a:t>related</a:t>
              </a:r>
              <a:r>
                <a:rPr lang="uk-UA" sz="1600" dirty="0"/>
                <a:t> </a:t>
              </a:r>
              <a:r>
                <a:rPr lang="uk-UA" sz="1600" dirty="0" err="1"/>
                <a:t>elements</a:t>
              </a:r>
              <a:endParaRPr kumimoji="0" lang="en-US" sz="1600" b="0" i="0" u="none" strike="noStrike" kern="0" cap="none" spc="0" normalizeH="0" baseline="0" noProof="0" dirty="0">
                <a:ln>
                  <a:noFill/>
                </a:ln>
                <a:solidFill>
                  <a:prstClr val="black">
                    <a:lumMod val="65000"/>
                    <a:lumOff val="35000"/>
                  </a:prstClr>
                </a:solidFill>
                <a:effectLst/>
                <a:uLnTx/>
                <a:uFillTx/>
              </a:endParaRPr>
            </a:p>
          </p:txBody>
        </p:sp>
      </p:grpSp>
      <p:grpSp>
        <p:nvGrpSpPr>
          <p:cNvPr id="167" name="Group 44">
            <a:extLst>
              <a:ext uri="{FF2B5EF4-FFF2-40B4-BE49-F238E27FC236}">
                <a16:creationId xmlns:a16="http://schemas.microsoft.com/office/drawing/2014/main" id="{773123A4-2097-4FF1-9C95-302800EBA47D}"/>
              </a:ext>
            </a:extLst>
          </p:cNvPr>
          <p:cNvGrpSpPr/>
          <p:nvPr/>
        </p:nvGrpSpPr>
        <p:grpSpPr>
          <a:xfrm>
            <a:off x="299802" y="1893728"/>
            <a:ext cx="2937088" cy="1290153"/>
            <a:chOff x="332936" y="2627766"/>
            <a:chExt cx="2937088" cy="1290153"/>
          </a:xfrm>
        </p:grpSpPr>
        <p:sp>
          <p:nvSpPr>
            <p:cNvPr id="168" name="TextBox 167">
              <a:extLst>
                <a:ext uri="{FF2B5EF4-FFF2-40B4-BE49-F238E27FC236}">
                  <a16:creationId xmlns:a16="http://schemas.microsoft.com/office/drawing/2014/main" id="{FCB3A4B1-932E-48D5-9D31-A3976C5C3DB1}"/>
                </a:ext>
              </a:extLst>
            </p:cNvPr>
            <p:cNvSpPr txBox="1"/>
            <p:nvPr/>
          </p:nvSpPr>
          <p:spPr>
            <a:xfrm>
              <a:off x="332936" y="2627766"/>
              <a:ext cx="2937088" cy="461665"/>
            </a:xfrm>
            <a:prstGeom prst="rect">
              <a:avLst/>
            </a:prstGeom>
            <a:noFill/>
          </p:spPr>
          <p:txBody>
            <a:bodyPr wrap="square" lIns="0" rIns="0" rtlCol="0" anchor="b">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lang="en-US" sz="2400" b="1" kern="0" dirty="0">
                  <a:solidFill>
                    <a:prstClr val="black"/>
                  </a:solidFill>
                </a:rPr>
                <a:t>Should</a:t>
              </a:r>
              <a:endParaRPr kumimoji="0" lang="en-US" sz="2400" b="1" i="0" u="none" strike="noStrike" kern="0" cap="none" spc="0" normalizeH="0" baseline="0" noProof="0" dirty="0">
                <a:ln>
                  <a:noFill/>
                </a:ln>
                <a:solidFill>
                  <a:prstClr val="black"/>
                </a:solidFill>
                <a:effectLst/>
                <a:uLnTx/>
                <a:uFillTx/>
              </a:endParaRPr>
            </a:p>
          </p:txBody>
        </p:sp>
        <p:sp>
          <p:nvSpPr>
            <p:cNvPr id="169" name="TextBox 168">
              <a:extLst>
                <a:ext uri="{FF2B5EF4-FFF2-40B4-BE49-F238E27FC236}">
                  <a16:creationId xmlns:a16="http://schemas.microsoft.com/office/drawing/2014/main" id="{C1476DD9-EE84-43A0-ABB1-2E0C494BCC11}"/>
                </a:ext>
              </a:extLst>
            </p:cNvPr>
            <p:cNvSpPr txBox="1"/>
            <p:nvPr/>
          </p:nvSpPr>
          <p:spPr>
            <a:xfrm>
              <a:off x="340731" y="3086922"/>
              <a:ext cx="2929293" cy="830997"/>
            </a:xfrm>
            <a:prstGeom prst="rect">
              <a:avLst/>
            </a:prstGeom>
            <a:noFill/>
          </p:spPr>
          <p:txBody>
            <a:bodyPr wrap="square" lIns="0" rIns="0" rtlCol="0" anchor="t">
              <a:spAutoFit/>
            </a:bodyPr>
            <a:lstStyle/>
            <a:p>
              <a:pPr algn="r"/>
              <a:r>
                <a:rPr lang="uk-UA" sz="1600" dirty="0" err="1"/>
                <a:t>make</a:t>
              </a:r>
              <a:r>
                <a:rPr lang="uk-UA" sz="1600" dirty="0"/>
                <a:t> a </a:t>
              </a:r>
              <a:r>
                <a:rPr lang="uk-UA" sz="1600" dirty="0" err="1"/>
                <a:t>pleasure</a:t>
              </a:r>
              <a:r>
                <a:rPr lang="uk-UA" sz="1600" dirty="0"/>
                <a:t> </a:t>
              </a:r>
              <a:r>
                <a:rPr lang="uk-UA" sz="1600" dirty="0" err="1"/>
                <a:t>interface</a:t>
              </a:r>
              <a:r>
                <a:rPr lang="uk-UA" sz="1600" dirty="0"/>
                <a:t> </a:t>
              </a:r>
              <a:r>
                <a:rPr lang="uk-UA" sz="1600" dirty="0" err="1"/>
                <a:t>and</a:t>
              </a:r>
              <a:r>
                <a:rPr lang="uk-UA" sz="1600" dirty="0"/>
                <a:t> </a:t>
              </a:r>
              <a:r>
                <a:rPr lang="uk-UA" sz="1600" dirty="0" err="1"/>
                <a:t>easy-to-use</a:t>
              </a:r>
              <a:r>
                <a:rPr lang="uk-UA" sz="1600" dirty="0"/>
                <a:t> </a:t>
              </a:r>
              <a:r>
                <a:rPr lang="uk-UA" sz="1600" dirty="0" err="1"/>
                <a:t>product</a:t>
              </a:r>
              <a:r>
                <a:rPr lang="uk-UA" sz="1600" dirty="0"/>
                <a:t> </a:t>
              </a:r>
              <a:r>
                <a:rPr lang="uk-UA" sz="1600" dirty="0" err="1"/>
                <a:t>to</a:t>
              </a:r>
              <a:r>
                <a:rPr lang="uk-UA" sz="1600" dirty="0"/>
                <a:t> </a:t>
              </a:r>
              <a:r>
                <a:rPr lang="uk-UA" sz="1600" dirty="0" err="1"/>
                <a:t>meet</a:t>
              </a:r>
              <a:r>
                <a:rPr lang="uk-UA" sz="1600" dirty="0"/>
                <a:t> </a:t>
              </a:r>
              <a:r>
                <a:rPr lang="uk-UA" sz="1600" dirty="0" err="1"/>
                <a:t>the</a:t>
              </a:r>
              <a:r>
                <a:rPr lang="uk-UA" sz="1600" dirty="0"/>
                <a:t> </a:t>
              </a:r>
              <a:r>
                <a:rPr lang="uk-UA" sz="1600" dirty="0" err="1"/>
                <a:t>users</a:t>
              </a:r>
              <a:r>
                <a:rPr lang="uk-UA" sz="1600" dirty="0"/>
                <a:t> </a:t>
              </a:r>
              <a:r>
                <a:rPr lang="uk-UA" sz="1600" dirty="0" err="1"/>
                <a:t>needs</a:t>
              </a:r>
              <a:endParaRPr lang="uk-UA" sz="1600" b="1" dirty="0"/>
            </a:p>
          </p:txBody>
        </p:sp>
      </p:grpSp>
      <p:sp>
        <p:nvSpPr>
          <p:cNvPr id="179" name="Rectangle 10">
            <a:extLst>
              <a:ext uri="{FF2B5EF4-FFF2-40B4-BE49-F238E27FC236}">
                <a16:creationId xmlns:a16="http://schemas.microsoft.com/office/drawing/2014/main" id="{62CDD7C2-8F2A-48E1-928C-F41D3705AB49}"/>
              </a:ext>
            </a:extLst>
          </p:cNvPr>
          <p:cNvSpPr/>
          <p:nvPr/>
        </p:nvSpPr>
        <p:spPr>
          <a:xfrm>
            <a:off x="8730913" y="3510080"/>
            <a:ext cx="110283" cy="2412417"/>
          </a:xfrm>
          <a:prstGeom prst="rect">
            <a:avLst/>
          </a:prstGeom>
          <a:solidFill>
            <a:srgbClr val="C13018"/>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80" name="Rectangle 56">
            <a:extLst>
              <a:ext uri="{FF2B5EF4-FFF2-40B4-BE49-F238E27FC236}">
                <a16:creationId xmlns:a16="http://schemas.microsoft.com/office/drawing/2014/main" id="{D6978E66-A209-4FBB-BBC7-758D4B93BD95}"/>
              </a:ext>
            </a:extLst>
          </p:cNvPr>
          <p:cNvSpPr/>
          <p:nvPr/>
        </p:nvSpPr>
        <p:spPr>
          <a:xfrm>
            <a:off x="3390180" y="1893727"/>
            <a:ext cx="122138" cy="3761192"/>
          </a:xfrm>
          <a:prstGeom prst="rect">
            <a:avLst/>
          </a:prstGeom>
          <a:solidFill>
            <a:srgbClr val="FFCC4C"/>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83" name="Rectangle 60">
            <a:extLst>
              <a:ext uri="{FF2B5EF4-FFF2-40B4-BE49-F238E27FC236}">
                <a16:creationId xmlns:a16="http://schemas.microsoft.com/office/drawing/2014/main" id="{08C1340A-BC8A-470E-867B-21894CF942CD}"/>
              </a:ext>
            </a:extLst>
          </p:cNvPr>
          <p:cNvSpPr/>
          <p:nvPr/>
        </p:nvSpPr>
        <p:spPr>
          <a:xfrm>
            <a:off x="7640020" y="972598"/>
            <a:ext cx="96349" cy="1851713"/>
          </a:xfrm>
          <a:prstGeom prst="rect">
            <a:avLst/>
          </a:prstGeom>
          <a:solidFill>
            <a:srgbClr val="4CC1E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185" name="Рисунок 184"/>
          <p:cNvPicPr>
            <a:picLocks noChangeAspect="1"/>
          </p:cNvPicPr>
          <p:nvPr/>
        </p:nvPicPr>
        <p:blipFill>
          <a:blip r:embed="rId3"/>
          <a:stretch>
            <a:fillRect/>
          </a:stretch>
        </p:blipFill>
        <p:spPr>
          <a:xfrm>
            <a:off x="0" y="6482265"/>
            <a:ext cx="12192000" cy="391792"/>
          </a:xfrm>
          <a:prstGeom prst="rect">
            <a:avLst/>
          </a:prstGeom>
        </p:spPr>
      </p:pic>
      <p:sp>
        <p:nvSpPr>
          <p:cNvPr id="186" name="TextBox 185">
            <a:extLst>
              <a:ext uri="{FF2B5EF4-FFF2-40B4-BE49-F238E27FC236}">
                <a16:creationId xmlns:a16="http://schemas.microsoft.com/office/drawing/2014/main" id="{C1476DD9-EE84-43A0-ABB1-2E0C494BCC11}"/>
              </a:ext>
            </a:extLst>
          </p:cNvPr>
          <p:cNvSpPr txBox="1"/>
          <p:nvPr/>
        </p:nvSpPr>
        <p:spPr>
          <a:xfrm>
            <a:off x="303699" y="3414337"/>
            <a:ext cx="2929293" cy="1077218"/>
          </a:xfrm>
          <a:prstGeom prst="rect">
            <a:avLst/>
          </a:prstGeom>
          <a:noFill/>
        </p:spPr>
        <p:txBody>
          <a:bodyPr wrap="square" lIns="0" rIns="0" rtlCol="0" anchor="t">
            <a:spAutoFit/>
          </a:bodyPr>
          <a:lstStyle/>
          <a:p>
            <a:pPr algn="r"/>
            <a:r>
              <a:rPr lang="en-US" sz="1600" dirty="0"/>
              <a:t>have a plan for the product style, interaction design, interface structure and operation process according to the product demands</a:t>
            </a:r>
          </a:p>
        </p:txBody>
      </p:sp>
      <p:sp>
        <p:nvSpPr>
          <p:cNvPr id="187" name="TextBox 186">
            <a:extLst>
              <a:ext uri="{FF2B5EF4-FFF2-40B4-BE49-F238E27FC236}">
                <a16:creationId xmlns:a16="http://schemas.microsoft.com/office/drawing/2014/main" id="{C1476DD9-EE84-43A0-ABB1-2E0C494BCC11}"/>
              </a:ext>
            </a:extLst>
          </p:cNvPr>
          <p:cNvSpPr txBox="1"/>
          <p:nvPr/>
        </p:nvSpPr>
        <p:spPr>
          <a:xfrm>
            <a:off x="307597" y="4864889"/>
            <a:ext cx="2929293" cy="584775"/>
          </a:xfrm>
          <a:prstGeom prst="rect">
            <a:avLst/>
          </a:prstGeom>
          <a:noFill/>
        </p:spPr>
        <p:txBody>
          <a:bodyPr wrap="square" lIns="0" rIns="0" rtlCol="0" anchor="t">
            <a:spAutoFit/>
          </a:bodyPr>
          <a:lstStyle/>
          <a:p>
            <a:pPr algn="r"/>
            <a:r>
              <a:rPr lang="en-US" sz="1600" dirty="0"/>
              <a:t>optimize the webpage to make the operations more user-friendly</a:t>
            </a:r>
          </a:p>
        </p:txBody>
      </p:sp>
      <p:sp>
        <p:nvSpPr>
          <p:cNvPr id="10" name="Прямоугольник 9"/>
          <p:cNvSpPr/>
          <p:nvPr/>
        </p:nvSpPr>
        <p:spPr>
          <a:xfrm>
            <a:off x="3048000" y="3105835"/>
            <a:ext cx="6096000" cy="369332"/>
          </a:xfrm>
          <a:prstGeom prst="rect">
            <a:avLst/>
          </a:prstGeom>
        </p:spPr>
        <p:txBody>
          <a:bodyPr>
            <a:spAutoFit/>
          </a:bodyPr>
          <a:lstStyle/>
          <a:p>
            <a:endParaRPr lang="uk-UA" dirty="0"/>
          </a:p>
        </p:txBody>
      </p:sp>
      <p:sp>
        <p:nvSpPr>
          <p:cNvPr id="188" name="TextBox 187">
            <a:extLst>
              <a:ext uri="{FF2B5EF4-FFF2-40B4-BE49-F238E27FC236}">
                <a16:creationId xmlns:a16="http://schemas.microsoft.com/office/drawing/2014/main" id="{C1476DD9-EE84-43A0-ABB1-2E0C494BCC11}"/>
              </a:ext>
            </a:extLst>
          </p:cNvPr>
          <p:cNvSpPr txBox="1"/>
          <p:nvPr/>
        </p:nvSpPr>
        <p:spPr>
          <a:xfrm>
            <a:off x="8925874" y="4832177"/>
            <a:ext cx="2929293" cy="1077218"/>
          </a:xfrm>
          <a:prstGeom prst="rect">
            <a:avLst/>
          </a:prstGeom>
          <a:noFill/>
        </p:spPr>
        <p:txBody>
          <a:bodyPr wrap="square" lIns="0" rIns="0" rtlCol="0" anchor="t">
            <a:spAutoFit/>
          </a:bodyPr>
          <a:lstStyle/>
          <a:p>
            <a:r>
              <a:rPr lang="en-US" sz="1600" dirty="0"/>
              <a:t>the art design of the software interface. He/she can always come up with new creative idea and make it real.</a:t>
            </a:r>
          </a:p>
        </p:txBody>
      </p:sp>
    </p:spTree>
    <p:extLst>
      <p:ext uri="{BB962C8B-B14F-4D97-AF65-F5344CB8AC3E}">
        <p14:creationId xmlns:p14="http://schemas.microsoft.com/office/powerpoint/2010/main" val="33680683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Shape 65"/>
          <p:cNvSpPr txBox="1">
            <a:spLocks noGrp="1"/>
          </p:cNvSpPr>
          <p:nvPr>
            <p:ph type="title"/>
          </p:nvPr>
        </p:nvSpPr>
        <p:spPr>
          <a:xfrm>
            <a:off x="415600" y="593367"/>
            <a:ext cx="11360800" cy="831200"/>
          </a:xfrm>
          <a:prstGeom prst="rect">
            <a:avLst/>
          </a:prstGeom>
        </p:spPr>
        <p:txBody>
          <a:bodyPr spcFirstLastPara="1" vert="horz" wrap="square" lIns="121900" tIns="121900" rIns="121900" bIns="121900" rtlCol="0" anchor="t" anchorCtr="0">
            <a:noAutofit/>
          </a:bodyPr>
          <a:lstStyle/>
          <a:p>
            <a:r>
              <a:rPr lang="en" dirty="0"/>
              <a:t>Design Thinking Process</a:t>
            </a:r>
            <a:endParaRPr dirty="0"/>
          </a:p>
        </p:txBody>
      </p:sp>
      <p:pic>
        <p:nvPicPr>
          <p:cNvPr id="67" name="Shape 67"/>
          <p:cNvPicPr preferRelativeResize="0"/>
          <p:nvPr/>
        </p:nvPicPr>
        <p:blipFill>
          <a:blip r:embed="rId3">
            <a:alphaModFix/>
          </a:blip>
          <a:stretch>
            <a:fillRect/>
          </a:stretch>
        </p:blipFill>
        <p:spPr>
          <a:xfrm>
            <a:off x="1072334" y="2068163"/>
            <a:ext cx="9630132" cy="3969267"/>
          </a:xfrm>
          <a:prstGeom prst="rect">
            <a:avLst/>
          </a:prstGeom>
          <a:noFill/>
          <a:ln>
            <a:noFill/>
          </a:ln>
        </p:spPr>
      </p:pic>
      <p:sp>
        <p:nvSpPr>
          <p:cNvPr id="2" name="Прямоугольник 1"/>
          <p:cNvSpPr/>
          <p:nvPr/>
        </p:nvSpPr>
        <p:spPr>
          <a:xfrm>
            <a:off x="415600" y="6311694"/>
            <a:ext cx="2978251" cy="369332"/>
          </a:xfrm>
          <a:prstGeom prst="rect">
            <a:avLst/>
          </a:prstGeom>
        </p:spPr>
        <p:txBody>
          <a:bodyPr wrap="none">
            <a:spAutoFit/>
          </a:bodyPr>
          <a:lstStyle/>
          <a:p>
            <a:r>
              <a:rPr lang="uk-UA" dirty="0"/>
              <a:t>https://dschool.stanford.edu/</a:t>
            </a:r>
          </a:p>
        </p:txBody>
      </p:sp>
    </p:spTree>
    <p:extLst>
      <p:ext uri="{BB962C8B-B14F-4D97-AF65-F5344CB8AC3E}">
        <p14:creationId xmlns:p14="http://schemas.microsoft.com/office/powerpoint/2010/main" val="14614591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pPr algn="ctr"/>
            <a:r>
              <a:rPr lang="en-US" dirty="0"/>
              <a:t>Are GUI and UI the same?</a:t>
            </a:r>
            <a:endParaRPr lang="uk-UA" dirty="0"/>
          </a:p>
        </p:txBody>
      </p:sp>
      <p:sp>
        <p:nvSpPr>
          <p:cNvPr id="3" name="Прямоугольник 2"/>
          <p:cNvSpPr/>
          <p:nvPr/>
        </p:nvSpPr>
        <p:spPr>
          <a:xfrm>
            <a:off x="1199322" y="1901184"/>
            <a:ext cx="9793355" cy="1015663"/>
          </a:xfrm>
          <a:prstGeom prst="rect">
            <a:avLst/>
          </a:prstGeom>
        </p:spPr>
        <p:txBody>
          <a:bodyPr wrap="square">
            <a:spAutoFit/>
          </a:bodyPr>
          <a:lstStyle/>
          <a:p>
            <a:r>
              <a:rPr lang="en-US" sz="2000" dirty="0">
                <a:solidFill>
                  <a:srgbClr val="242729"/>
                </a:solidFill>
                <a:latin typeface="Arial" panose="020B0604020202020204" pitchFamily="34" charset="0"/>
              </a:rPr>
              <a:t>GUI is "graphical user interface" and UI is just "user interface." GUI is a subset of UI. UI can include non-graphical interfaces such as screen readers or command line interfaces (CLI) which aren't considered GUI.</a:t>
            </a:r>
            <a:endParaRPr lang="uk-UA" sz="2000" dirty="0"/>
          </a:p>
        </p:txBody>
      </p:sp>
      <p:pic>
        <p:nvPicPr>
          <p:cNvPr id="4" name="Рисунок 3"/>
          <p:cNvPicPr>
            <a:picLocks noChangeAspect="1"/>
          </p:cNvPicPr>
          <p:nvPr/>
        </p:nvPicPr>
        <p:blipFill>
          <a:blip r:embed="rId2"/>
          <a:stretch>
            <a:fillRect/>
          </a:stretch>
        </p:blipFill>
        <p:spPr>
          <a:xfrm>
            <a:off x="1199321" y="3259000"/>
            <a:ext cx="9793356" cy="2943734"/>
          </a:xfrm>
          <a:prstGeom prst="rect">
            <a:avLst/>
          </a:prstGeom>
        </p:spPr>
      </p:pic>
      <p:pic>
        <p:nvPicPr>
          <p:cNvPr id="5" name="Рисунок 184"/>
          <p:cNvPicPr>
            <a:picLocks noChangeAspect="1"/>
          </p:cNvPicPr>
          <p:nvPr/>
        </p:nvPicPr>
        <p:blipFill>
          <a:blip r:embed="rId3"/>
          <a:stretch>
            <a:fillRect/>
          </a:stretch>
        </p:blipFill>
        <p:spPr>
          <a:xfrm>
            <a:off x="0" y="6482265"/>
            <a:ext cx="12192000" cy="391792"/>
          </a:xfrm>
          <a:prstGeom prst="rect">
            <a:avLst/>
          </a:prstGeom>
        </p:spPr>
      </p:pic>
    </p:spTree>
    <p:extLst>
      <p:ext uri="{BB962C8B-B14F-4D97-AF65-F5344CB8AC3E}">
        <p14:creationId xmlns:p14="http://schemas.microsoft.com/office/powerpoint/2010/main" val="3848138463"/>
      </p:ext>
    </p:extLst>
  </p:cSld>
  <p:clrMapOvr>
    <a:masterClrMapping/>
  </p:clrMapOvr>
</p:sld>
</file>

<file path=ppt/theme/theme1.xml><?xml version="1.0" encoding="utf-8"?>
<a:theme xmlns:a="http://schemas.openxmlformats.org/drawingml/2006/main" name="Template PresentationGo">
  <a:themeElements>
    <a:clrScheme name="PGO2">
      <a:dk1>
        <a:sysClr val="windowText" lastClr="000000"/>
      </a:dk1>
      <a:lt1>
        <a:sysClr val="window" lastClr="FFFFFF"/>
      </a:lt1>
      <a:dk2>
        <a:srgbClr val="063951"/>
      </a:dk2>
      <a:lt2>
        <a:srgbClr val="D3D3D3"/>
      </a:lt2>
      <a:accent1>
        <a:srgbClr val="3A5C84"/>
      </a:accent1>
      <a:accent2>
        <a:srgbClr val="F7931F"/>
      </a:accent2>
      <a:accent3>
        <a:srgbClr val="4CC1EF"/>
      </a:accent3>
      <a:accent4>
        <a:srgbClr val="FFCC4C"/>
      </a:accent4>
      <a:accent5>
        <a:srgbClr val="C13018"/>
      </a:accent5>
      <a:accent6>
        <a:srgbClr val="A2B969"/>
      </a:accent6>
      <a:hlink>
        <a:srgbClr val="6C2B43"/>
      </a:hlink>
      <a:folHlink>
        <a:srgbClr val="6C2B43"/>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Template PresentationGo">
  <a:themeElements>
    <a:clrScheme name="PGO2">
      <a:dk1>
        <a:sysClr val="windowText" lastClr="000000"/>
      </a:dk1>
      <a:lt1>
        <a:sysClr val="window" lastClr="FFFFFF"/>
      </a:lt1>
      <a:dk2>
        <a:srgbClr val="063951"/>
      </a:dk2>
      <a:lt2>
        <a:srgbClr val="D3D3D3"/>
      </a:lt2>
      <a:accent1>
        <a:srgbClr val="3A5C84"/>
      </a:accent1>
      <a:accent2>
        <a:srgbClr val="F7931F"/>
      </a:accent2>
      <a:accent3>
        <a:srgbClr val="4CC1EF"/>
      </a:accent3>
      <a:accent4>
        <a:srgbClr val="FFCC4C"/>
      </a:accent4>
      <a:accent5>
        <a:srgbClr val="C13018"/>
      </a:accent5>
      <a:accent6>
        <a:srgbClr val="A2B969"/>
      </a:accent6>
      <a:hlink>
        <a:srgbClr val="6C2B43"/>
      </a:hlink>
      <a:folHlink>
        <a:srgbClr val="6C2B43"/>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0094_T_PGO_Modern-Polygons-Template-16_9" id="{75496D69-E60F-42B7-88FC-E72A57D28A1B}" vid="{3506C83F-5EA6-41EC-9A9F-87072A170EC3}"/>
    </a:ext>
  </a:extLst>
</a:theme>
</file>

<file path=ppt/theme/theme5.xml><?xml version="1.0" encoding="utf-8"?>
<a:theme xmlns:a="http://schemas.openxmlformats.org/drawingml/2006/main" name="2_Template PresentationGo">
  <a:themeElements>
    <a:clrScheme name="PGO2">
      <a:dk1>
        <a:sysClr val="windowText" lastClr="000000"/>
      </a:dk1>
      <a:lt1>
        <a:sysClr val="window" lastClr="FFFFFF"/>
      </a:lt1>
      <a:dk2>
        <a:srgbClr val="063951"/>
      </a:dk2>
      <a:lt2>
        <a:srgbClr val="D3D3D3"/>
      </a:lt2>
      <a:accent1>
        <a:srgbClr val="3A5C84"/>
      </a:accent1>
      <a:accent2>
        <a:srgbClr val="F7931F"/>
      </a:accent2>
      <a:accent3>
        <a:srgbClr val="4CC1EF"/>
      </a:accent3>
      <a:accent4>
        <a:srgbClr val="FFCC4C"/>
      </a:accent4>
      <a:accent5>
        <a:srgbClr val="C13018"/>
      </a:accent5>
      <a:accent6>
        <a:srgbClr val="A2B969"/>
      </a:accent6>
      <a:hlink>
        <a:srgbClr val="6C2B43"/>
      </a:hlink>
      <a:folHlink>
        <a:srgbClr val="6C2B43"/>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3_Template PresentationGo">
  <a:themeElements>
    <a:clrScheme name="PGO2">
      <a:dk1>
        <a:sysClr val="windowText" lastClr="000000"/>
      </a:dk1>
      <a:lt1>
        <a:sysClr val="window" lastClr="FFFFFF"/>
      </a:lt1>
      <a:dk2>
        <a:srgbClr val="063951"/>
      </a:dk2>
      <a:lt2>
        <a:srgbClr val="D3D3D3"/>
      </a:lt2>
      <a:accent1>
        <a:srgbClr val="3A5C84"/>
      </a:accent1>
      <a:accent2>
        <a:srgbClr val="F7931F"/>
      </a:accent2>
      <a:accent3>
        <a:srgbClr val="4CC1EF"/>
      </a:accent3>
      <a:accent4>
        <a:srgbClr val="FFCC4C"/>
      </a:accent4>
      <a:accent5>
        <a:srgbClr val="C13018"/>
      </a:accent5>
      <a:accent6>
        <a:srgbClr val="A2B969"/>
      </a:accent6>
      <a:hlink>
        <a:srgbClr val="6C2B43"/>
      </a:hlink>
      <a:folHlink>
        <a:srgbClr val="6C2B43"/>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4_Template PresentationGo">
  <a:themeElements>
    <a:clrScheme name="PGO2">
      <a:dk1>
        <a:sysClr val="windowText" lastClr="000000"/>
      </a:dk1>
      <a:lt1>
        <a:sysClr val="window" lastClr="FFFFFF"/>
      </a:lt1>
      <a:dk2>
        <a:srgbClr val="063951"/>
      </a:dk2>
      <a:lt2>
        <a:srgbClr val="D3D3D3"/>
      </a:lt2>
      <a:accent1>
        <a:srgbClr val="3A5C84"/>
      </a:accent1>
      <a:accent2>
        <a:srgbClr val="F7931F"/>
      </a:accent2>
      <a:accent3>
        <a:srgbClr val="4CC1EF"/>
      </a:accent3>
      <a:accent4>
        <a:srgbClr val="FFCC4C"/>
      </a:accent4>
      <a:accent5>
        <a:srgbClr val="C13018"/>
      </a:accent5>
      <a:accent6>
        <a:srgbClr val="A2B969"/>
      </a:accent6>
      <a:hlink>
        <a:srgbClr val="6C2B43"/>
      </a:hlink>
      <a:folHlink>
        <a:srgbClr val="6C2B43"/>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2513</TotalTime>
  <Words>1377</Words>
  <Application>Microsoft Macintosh PowerPoint</Application>
  <PresentationFormat>Widescreen</PresentationFormat>
  <Paragraphs>213</Paragraphs>
  <Slides>29</Slides>
  <Notes>13</Notes>
  <HiddenSlides>0</HiddenSlides>
  <MMClips>0</MMClips>
  <ScaleCrop>false</ScaleCrop>
  <HeadingPairs>
    <vt:vector size="6" baseType="variant">
      <vt:variant>
        <vt:lpstr>Fonts Used</vt:lpstr>
      </vt:variant>
      <vt:variant>
        <vt:i4>13</vt:i4>
      </vt:variant>
      <vt:variant>
        <vt:lpstr>Theme</vt:lpstr>
      </vt:variant>
      <vt:variant>
        <vt:i4>7</vt:i4>
      </vt:variant>
      <vt:variant>
        <vt:lpstr>Slide Titles</vt:lpstr>
      </vt:variant>
      <vt:variant>
        <vt:i4>29</vt:i4>
      </vt:variant>
    </vt:vector>
  </HeadingPairs>
  <TitlesOfParts>
    <vt:vector size="49" baseType="lpstr">
      <vt:lpstr>-apple-system</vt:lpstr>
      <vt:lpstr>Arial</vt:lpstr>
      <vt:lpstr>Calibri</vt:lpstr>
      <vt:lpstr>Calibri Light</vt:lpstr>
      <vt:lpstr>ChronicaPro-Regular</vt:lpstr>
      <vt:lpstr>Helvetica</vt:lpstr>
      <vt:lpstr>Open Sans</vt:lpstr>
      <vt:lpstr>proxima-nova</vt:lpstr>
      <vt:lpstr>Roboto</vt:lpstr>
      <vt:lpstr>Roboto Light</vt:lpstr>
      <vt:lpstr>Segoe UI</vt:lpstr>
      <vt:lpstr>Times New Roman</vt:lpstr>
      <vt:lpstr>Trebuchet MS</vt:lpstr>
      <vt:lpstr>Template PresentationGo</vt:lpstr>
      <vt:lpstr>Тема Office</vt:lpstr>
      <vt:lpstr>1_Template PresentationGo</vt:lpstr>
      <vt:lpstr>Custom Design</vt:lpstr>
      <vt:lpstr>2_Template PresentationGo</vt:lpstr>
      <vt:lpstr>3_Template PresentationGo</vt:lpstr>
      <vt:lpstr>4_Template PresentationGo</vt:lpstr>
      <vt:lpstr>GUI Design. Mockup </vt:lpstr>
      <vt:lpstr>Agenda</vt:lpstr>
      <vt:lpstr>PowerPoint Presentation</vt:lpstr>
      <vt:lpstr>PowerPoint Presentation</vt:lpstr>
      <vt:lpstr>PowerPoint Presentation</vt:lpstr>
      <vt:lpstr>PowerPoint Presentation</vt:lpstr>
      <vt:lpstr>UI Designer </vt:lpstr>
      <vt:lpstr>Design Thinking Process</vt:lpstr>
      <vt:lpstr>Are GUI and UI the same?</vt:lpstr>
      <vt:lpstr>GUI History</vt:lpstr>
      <vt:lpstr>PowerPoint Presentation</vt:lpstr>
      <vt:lpstr>PowerPoint Presentation</vt:lpstr>
      <vt:lpstr>Design Tools &amp; Websites for GUI Designers</vt:lpstr>
      <vt:lpstr>What is mockup</vt:lpstr>
      <vt:lpstr>Mockups Benefits</vt:lpstr>
      <vt:lpstr>Mockups vs wireframes and prototypes</vt:lpstr>
      <vt:lpstr>PowerPoint Presentation</vt:lpstr>
      <vt:lpstr>Mockups tools. Sketch</vt:lpstr>
      <vt:lpstr>PowerPoint Presentation</vt:lpstr>
      <vt:lpstr>PowerPoint Presentation</vt:lpstr>
      <vt:lpstr>Common Errors of UI Designers</vt:lpstr>
      <vt:lpstr>Common Errors of UI Designers</vt:lpstr>
      <vt:lpstr>Common Errors of UI Designers</vt:lpstr>
      <vt:lpstr>Common Errors of UI Designers</vt:lpstr>
      <vt:lpstr>Typical Mistakes People Make in Website Design </vt:lpstr>
      <vt:lpstr>Navigation Menu Design</vt:lpstr>
      <vt:lpstr>PowerPoint Presentation</vt:lpstr>
      <vt:lpstr>PowerPoint Presentation</vt:lpstr>
      <vt:lpstr>Too many buttons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Sofiya</dc:creator>
  <cp:lastModifiedBy>Lesya Klakovych</cp:lastModifiedBy>
  <cp:revision>194</cp:revision>
  <cp:lastPrinted>2019-09-06T12:25:07Z</cp:lastPrinted>
  <dcterms:created xsi:type="dcterms:W3CDTF">2018-04-14T11:26:50Z</dcterms:created>
  <dcterms:modified xsi:type="dcterms:W3CDTF">2019-09-06T12:45:02Z</dcterms:modified>
</cp:coreProperties>
</file>